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6" r:id="rId21"/>
    <p:sldId id="277" r:id="rId22"/>
    <p:sldId id="278" r:id="rId23"/>
    <p:sldId id="279" r:id="rId24"/>
    <p:sldId id="280" r:id="rId25"/>
    <p:sldId id="281" r:id="rId26"/>
    <p:sldId id="282" r:id="rId27"/>
    <p:sldId id="283" r:id="rId28"/>
    <p:sldId id="284" r:id="rId29"/>
    <p:sldId id="285" r:id="rId30"/>
    <p:sldId id="286" r:id="rId31"/>
    <p:sldId id="287" r:id="rId32"/>
    <p:sldId id="288" r:id="rId33"/>
    <p:sldId id="289" r:id="rId34"/>
    <p:sldId id="290" r:id="rId35"/>
    <p:sldId id="291" r:id="rId36"/>
    <p:sldId id="292" r:id="rId37"/>
    <p:sldId id="293" r:id="rId38"/>
    <p:sldId id="294" r:id="rId39"/>
    <p:sldId id="295" r:id="rId40"/>
    <p:sldId id="296" r:id="rId41"/>
    <p:sldId id="297" r:id="rId42"/>
    <p:sldId id="298" r:id="rId43"/>
    <p:sldId id="299" r:id="rId44"/>
    <p:sldId id="300" r:id="rId45"/>
    <p:sldId id="301" r:id="rId46"/>
    <p:sldId id="302" r:id="rId47"/>
    <p:sldId id="303" r:id="rId48"/>
    <p:sldId id="304" r:id="rId49"/>
    <p:sldId id="305" r:id="rId50"/>
    <p:sldId id="306" r:id="rId51"/>
    <p:sldId id="307" r:id="rId52"/>
    <p:sldId id="308" r:id="rId53"/>
    <p:sldId id="309" r:id="rId54"/>
    <p:sldId id="310" r:id="rId5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loop="1" showNarration="1">
    <p:kiosk/>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114" d="100"/>
          <a:sy n="114" d="100"/>
        </p:scale>
        <p:origin x="-918" y="-7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95F85FC6-9532-40E6-B5EA-5CE1BB4631F4}" type="datetimeFigureOut">
              <a:rPr lang="en-US" smtClean="0"/>
              <a:pPr/>
              <a:t>5/9/2012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9B60382-7B4B-4E85-B062-4C866E0D3D28}"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5F85FC6-9532-40E6-B5EA-5CE1BB4631F4}" type="datetimeFigureOut">
              <a:rPr lang="en-US" smtClean="0"/>
              <a:pPr/>
              <a:t>5/9/2012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9B60382-7B4B-4E85-B062-4C866E0D3D28}"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5F85FC6-9532-40E6-B5EA-5CE1BB4631F4}" type="datetimeFigureOut">
              <a:rPr lang="en-US" smtClean="0"/>
              <a:pPr/>
              <a:t>5/9/2012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9B60382-7B4B-4E85-B062-4C866E0D3D28}"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5F85FC6-9532-40E6-B5EA-5CE1BB4631F4}" type="datetimeFigureOut">
              <a:rPr lang="en-US" smtClean="0"/>
              <a:pPr/>
              <a:t>5/9/2012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9B60382-7B4B-4E85-B062-4C866E0D3D28}"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5F85FC6-9532-40E6-B5EA-5CE1BB4631F4}" type="datetimeFigureOut">
              <a:rPr lang="en-US" smtClean="0"/>
              <a:pPr/>
              <a:t>5/9/2012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9B60382-7B4B-4E85-B062-4C866E0D3D28}"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95F85FC6-9532-40E6-B5EA-5CE1BB4631F4}" type="datetimeFigureOut">
              <a:rPr lang="en-US" smtClean="0"/>
              <a:pPr/>
              <a:t>5/9/2012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9B60382-7B4B-4E85-B062-4C866E0D3D28}"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95F85FC6-9532-40E6-B5EA-5CE1BB4631F4}" type="datetimeFigureOut">
              <a:rPr lang="en-US" smtClean="0"/>
              <a:pPr/>
              <a:t>5/9/2012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9B60382-7B4B-4E85-B062-4C866E0D3D28}"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5F85FC6-9532-40E6-B5EA-5CE1BB4631F4}" type="datetimeFigureOut">
              <a:rPr lang="en-US" smtClean="0"/>
              <a:pPr/>
              <a:t>5/9/2012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9B60382-7B4B-4E85-B062-4C866E0D3D28}"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5F85FC6-9532-40E6-B5EA-5CE1BB4631F4}" type="datetimeFigureOut">
              <a:rPr lang="en-US" smtClean="0"/>
              <a:pPr/>
              <a:t>5/9/2012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9B60382-7B4B-4E85-B062-4C866E0D3D28}"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5F85FC6-9532-40E6-B5EA-5CE1BB4631F4}" type="datetimeFigureOut">
              <a:rPr lang="en-US" smtClean="0"/>
              <a:pPr/>
              <a:t>5/9/2012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9B60382-7B4B-4E85-B062-4C866E0D3D28}"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5F85FC6-9532-40E6-B5EA-5CE1BB4631F4}" type="datetimeFigureOut">
              <a:rPr lang="en-US" smtClean="0"/>
              <a:pPr/>
              <a:t>5/9/2012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9B60382-7B4B-4E85-B062-4C866E0D3D28}"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7030A0"/>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5F85FC6-9532-40E6-B5EA-5CE1BB4631F4}" type="datetimeFigureOut">
              <a:rPr lang="en-US" smtClean="0"/>
              <a:pPr/>
              <a:t>5/9/2012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9B60382-7B4B-4E85-B062-4C866E0D3D28}"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 Target="slide2.xml"/><Relationship Id="rId1" Type="http://schemas.openxmlformats.org/officeDocument/2006/relationships/slideLayout" Target="../slideLayouts/slideLayout7.xml"/><Relationship Id="rId5" Type="http://schemas.openxmlformats.org/officeDocument/2006/relationships/slide" Target="slide13.xml"/><Relationship Id="rId4" Type="http://schemas.openxmlformats.org/officeDocument/2006/relationships/slide" Target="slide9.xml"/></Relationships>
</file>

<file path=ppt/slides/_rels/slide12.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slide" Target="slide15.xml"/><Relationship Id="rId2" Type="http://schemas.openxmlformats.org/officeDocument/2006/relationships/slide" Target="slide2.xml"/><Relationship Id="rId1" Type="http://schemas.openxmlformats.org/officeDocument/2006/relationships/slideLayout" Target="../slideLayouts/slideLayout7.xml"/><Relationship Id="rId4" Type="http://schemas.openxmlformats.org/officeDocument/2006/relationships/image" Target="../media/image6.jpeg"/></Relationships>
</file>

<file path=ppt/slides/_rels/slide14.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7.wmf"/><Relationship Id="rId2" Type="http://schemas.openxmlformats.org/officeDocument/2006/relationships/slide" Target="slide2.xml"/><Relationship Id="rId1" Type="http://schemas.openxmlformats.org/officeDocument/2006/relationships/slideLayout" Target="../slideLayouts/slideLayout7.xml"/><Relationship Id="rId5" Type="http://schemas.openxmlformats.org/officeDocument/2006/relationships/image" Target="../media/image8.jpeg"/><Relationship Id="rId4" Type="http://schemas.openxmlformats.org/officeDocument/2006/relationships/slide" Target="slide17.xml"/></Relationships>
</file>

<file path=ppt/slides/_rels/slide16.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slide" Target="slide2.xml"/><Relationship Id="rId1" Type="http://schemas.openxmlformats.org/officeDocument/2006/relationships/slideLayout" Target="../slideLayouts/slideLayout7.xml"/><Relationship Id="rId4" Type="http://schemas.openxmlformats.org/officeDocument/2006/relationships/slide" Target="slide19.xml"/></Relationships>
</file>

<file path=ppt/slides/_rels/slide18.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slide" Target="slide20.xml"/><Relationship Id="rId2" Type="http://schemas.openxmlformats.org/officeDocument/2006/relationships/slide" Target="slide2.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slide" Target="slide40.xml"/><Relationship Id="rId2" Type="http://schemas.openxmlformats.org/officeDocument/2006/relationships/slide" Target="slide17.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slide" Target="slide2.xml"/><Relationship Id="rId1" Type="http://schemas.openxmlformats.org/officeDocument/2006/relationships/slideLayout" Target="../slideLayouts/slideLayout7.xml"/><Relationship Id="rId5" Type="http://schemas.openxmlformats.org/officeDocument/2006/relationships/slide" Target="slide22.xml"/><Relationship Id="rId4" Type="http://schemas.openxmlformats.org/officeDocument/2006/relationships/image" Target="../media/image11.wmf"/></Relationships>
</file>

<file path=ppt/slides/_rels/slide21.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slide" Target="slide2.xml"/><Relationship Id="rId1" Type="http://schemas.openxmlformats.org/officeDocument/2006/relationships/slideLayout" Target="../slideLayouts/slideLayout7.xml"/><Relationship Id="rId6" Type="http://schemas.openxmlformats.org/officeDocument/2006/relationships/image" Target="../media/image14.jpeg"/><Relationship Id="rId5" Type="http://schemas.openxmlformats.org/officeDocument/2006/relationships/image" Target="../media/image13.jpeg"/><Relationship Id="rId4" Type="http://schemas.openxmlformats.org/officeDocument/2006/relationships/slide" Target="slide24.xml"/></Relationships>
</file>

<file path=ppt/slides/_rels/slide23.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slide" Target="slide2.xml"/><Relationship Id="rId1" Type="http://schemas.openxmlformats.org/officeDocument/2006/relationships/slideLayout" Target="../slideLayouts/slideLayout7.xml"/><Relationship Id="rId5" Type="http://schemas.openxmlformats.org/officeDocument/2006/relationships/slide" Target="slide26.xml"/><Relationship Id="rId4" Type="http://schemas.openxmlformats.org/officeDocument/2006/relationships/slide" Target="slide20.xml"/></Relationships>
</file>

<file path=ppt/slides/_rels/slide25.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slide" Target="slide2.xml"/><Relationship Id="rId1" Type="http://schemas.openxmlformats.org/officeDocument/2006/relationships/slideLayout" Target="../slideLayouts/slideLayout7.xml"/><Relationship Id="rId6" Type="http://schemas.openxmlformats.org/officeDocument/2006/relationships/image" Target="../media/image17.jpeg"/><Relationship Id="rId5" Type="http://schemas.openxmlformats.org/officeDocument/2006/relationships/slide" Target="slide28.xml"/><Relationship Id="rId4" Type="http://schemas.openxmlformats.org/officeDocument/2006/relationships/image" Target="../media/image9.wmf"/></Relationships>
</file>

<file path=ppt/slides/_rels/slide27.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slide" Target="slide20.xml"/><Relationship Id="rId2" Type="http://schemas.openxmlformats.org/officeDocument/2006/relationships/slide" Target="slide2.xml"/><Relationship Id="rId1" Type="http://schemas.openxmlformats.org/officeDocument/2006/relationships/slideLayout" Target="../slideLayouts/slideLayout7.xml"/><Relationship Id="rId5" Type="http://schemas.openxmlformats.org/officeDocument/2006/relationships/image" Target="../media/image18.wmf"/><Relationship Id="rId4" Type="http://schemas.openxmlformats.org/officeDocument/2006/relationships/slide" Target="slide30.xml"/></Relationships>
</file>

<file path=ppt/slides/_rels/slide29.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slide" Target="slide5.xml"/><Relationship Id="rId2" Type="http://schemas.openxmlformats.org/officeDocument/2006/relationships/slide" Target="slide2.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slide" Target="slide2.xml"/><Relationship Id="rId1" Type="http://schemas.openxmlformats.org/officeDocument/2006/relationships/slideLayout" Target="../slideLayouts/slideLayout7.xml"/><Relationship Id="rId4" Type="http://schemas.openxmlformats.org/officeDocument/2006/relationships/slide" Target="slide32.xml"/></Relationships>
</file>

<file path=ppt/slides/_rels/slide31.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slide" Target="slide2.xml"/><Relationship Id="rId1" Type="http://schemas.openxmlformats.org/officeDocument/2006/relationships/slideLayout" Target="../slideLayouts/slideLayout7.xml"/><Relationship Id="rId5" Type="http://schemas.openxmlformats.org/officeDocument/2006/relationships/image" Target="../media/image21.gif"/><Relationship Id="rId4" Type="http://schemas.openxmlformats.org/officeDocument/2006/relationships/slide" Target="slide34.xml"/></Relationships>
</file>

<file path=ppt/slides/_rels/slide33.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slide" Target="slide20.xml"/><Relationship Id="rId2" Type="http://schemas.openxmlformats.org/officeDocument/2006/relationships/slide" Target="slide2.xml"/><Relationship Id="rId1" Type="http://schemas.openxmlformats.org/officeDocument/2006/relationships/slideLayout" Target="../slideLayouts/slideLayout7.xml"/><Relationship Id="rId5" Type="http://schemas.openxmlformats.org/officeDocument/2006/relationships/image" Target="../media/image22.jpeg"/><Relationship Id="rId4" Type="http://schemas.openxmlformats.org/officeDocument/2006/relationships/slide" Target="slide36.xml"/></Relationships>
</file>

<file path=ppt/slides/_rels/slide35.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image" Target="../media/image23.wmf"/><Relationship Id="rId2" Type="http://schemas.openxmlformats.org/officeDocument/2006/relationships/slide" Target="slide2.xml"/><Relationship Id="rId1" Type="http://schemas.openxmlformats.org/officeDocument/2006/relationships/slideLayout" Target="../slideLayouts/slideLayout7.xml"/><Relationship Id="rId4" Type="http://schemas.openxmlformats.org/officeDocument/2006/relationships/slide" Target="slide38.xml"/></Relationships>
</file>

<file path=ppt/slides/_rels/slide37.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3" Type="http://schemas.openxmlformats.org/officeDocument/2006/relationships/slide" Target="slide40.xml"/><Relationship Id="rId2" Type="http://schemas.openxmlformats.org/officeDocument/2006/relationships/slide" Target="slide2.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3" Type="http://schemas.openxmlformats.org/officeDocument/2006/relationships/slide" Target="slide42.xml"/><Relationship Id="rId2" Type="http://schemas.openxmlformats.org/officeDocument/2006/relationships/slide" Target="slide2.xml"/><Relationship Id="rId1" Type="http://schemas.openxmlformats.org/officeDocument/2006/relationships/slideLayout" Target="../slideLayouts/slideLayout7.xml"/><Relationship Id="rId5" Type="http://schemas.openxmlformats.org/officeDocument/2006/relationships/image" Target="../media/image25.jpeg"/><Relationship Id="rId4" Type="http://schemas.openxmlformats.org/officeDocument/2006/relationships/image" Target="../media/image24.png"/></Relationships>
</file>

<file path=ppt/slides/_rels/slide41.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3" Type="http://schemas.openxmlformats.org/officeDocument/2006/relationships/slide" Target="slide44.xml"/><Relationship Id="rId2" Type="http://schemas.openxmlformats.org/officeDocument/2006/relationships/slide" Target="slide2.xml"/><Relationship Id="rId1" Type="http://schemas.openxmlformats.org/officeDocument/2006/relationships/slideLayout" Target="../slideLayouts/slideLayout7.xml"/><Relationship Id="rId5" Type="http://schemas.openxmlformats.org/officeDocument/2006/relationships/image" Target="../media/image26.png"/><Relationship Id="rId4" Type="http://schemas.openxmlformats.org/officeDocument/2006/relationships/image" Target="../media/image5.png"/></Relationships>
</file>

<file path=ppt/slides/_rels/slide43.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3" Type="http://schemas.openxmlformats.org/officeDocument/2006/relationships/slide" Target="slide46.xml"/><Relationship Id="rId2" Type="http://schemas.openxmlformats.org/officeDocument/2006/relationships/slide" Target="slide2.xml"/><Relationship Id="rId1" Type="http://schemas.openxmlformats.org/officeDocument/2006/relationships/slideLayout" Target="../slideLayouts/slideLayout7.xml"/><Relationship Id="rId5" Type="http://schemas.openxmlformats.org/officeDocument/2006/relationships/image" Target="../media/image24.png"/><Relationship Id="rId4" Type="http://schemas.openxmlformats.org/officeDocument/2006/relationships/image" Target="../media/image27.png"/></Relationships>
</file>

<file path=ppt/slides/_rels/slide45.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slide" Target="slide2.xml"/><Relationship Id="rId1" Type="http://schemas.openxmlformats.org/officeDocument/2006/relationships/slideLayout" Target="../slideLayouts/slideLayout7.xml"/><Relationship Id="rId4" Type="http://schemas.openxmlformats.org/officeDocument/2006/relationships/slide" Target="slide48.xml"/></Relationships>
</file>

<file path=ppt/slides/_rels/slide47.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3" Type="http://schemas.openxmlformats.org/officeDocument/2006/relationships/slide" Target="slide50.xml"/><Relationship Id="rId2" Type="http://schemas.openxmlformats.org/officeDocument/2006/relationships/slide" Target="slide2.xml"/><Relationship Id="rId1" Type="http://schemas.openxmlformats.org/officeDocument/2006/relationships/slideLayout" Target="../slideLayouts/slideLayout7.xml"/><Relationship Id="rId5" Type="http://schemas.openxmlformats.org/officeDocument/2006/relationships/image" Target="../media/image27.png"/><Relationship Id="rId4" Type="http://schemas.openxmlformats.org/officeDocument/2006/relationships/image" Target="../media/image1.png"/></Relationships>
</file>

<file path=ppt/slides/_rels/slide49.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slide" Target="slide7.xml"/><Relationship Id="rId2" Type="http://schemas.openxmlformats.org/officeDocument/2006/relationships/slide" Target="slide2.xml"/><Relationship Id="rId1" Type="http://schemas.openxmlformats.org/officeDocument/2006/relationships/slideLayout" Target="../slideLayouts/slideLayout7.xml"/><Relationship Id="rId5" Type="http://schemas.openxmlformats.org/officeDocument/2006/relationships/image" Target="../media/image4.jpeg"/><Relationship Id="rId4" Type="http://schemas.openxmlformats.org/officeDocument/2006/relationships/image" Target="../media/image3.jpeg"/></Relationships>
</file>

<file path=ppt/slides/_rels/slide50.xml.rels><?xml version="1.0" encoding="UTF-8" standalone="yes"?>
<Relationships xmlns="http://schemas.openxmlformats.org/package/2006/relationships"><Relationship Id="rId3" Type="http://schemas.openxmlformats.org/officeDocument/2006/relationships/slide" Target="slide52.xml"/><Relationship Id="rId7" Type="http://schemas.openxmlformats.org/officeDocument/2006/relationships/image" Target="../media/image5.png"/><Relationship Id="rId2" Type="http://schemas.openxmlformats.org/officeDocument/2006/relationships/slide" Target="slide2.xml"/><Relationship Id="rId1" Type="http://schemas.openxmlformats.org/officeDocument/2006/relationships/slideLayout" Target="../slideLayouts/slideLayout7.xml"/><Relationship Id="rId6" Type="http://schemas.openxmlformats.org/officeDocument/2006/relationships/image" Target="../media/image31.png"/><Relationship Id="rId5" Type="http://schemas.openxmlformats.org/officeDocument/2006/relationships/image" Target="../media/image30.jpeg"/><Relationship Id="rId4" Type="http://schemas.openxmlformats.org/officeDocument/2006/relationships/image" Target="../media/image29.png"/></Relationships>
</file>

<file path=ppt/slides/_rels/slide51.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slide" Target="slide2.xml"/><Relationship Id="rId1" Type="http://schemas.openxmlformats.org/officeDocument/2006/relationships/slideLayout" Target="../slideLayouts/slideLayout7.xml"/><Relationship Id="rId4" Type="http://schemas.openxmlformats.org/officeDocument/2006/relationships/slide" Target="slide54.xml"/></Relationships>
</file>

<file path=ppt/slides/_rels/slide53.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slide" Target="slide2.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slide" Target="slide9.xml"/><Relationship Id="rId2" Type="http://schemas.openxmlformats.org/officeDocument/2006/relationships/slide" Target="slide2.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slide" Target="slide11.xml"/><Relationship Id="rId2" Type="http://schemas.openxmlformats.org/officeDocument/2006/relationships/slide" Target="slide2.xml"/><Relationship Id="rId1" Type="http://schemas.openxmlformats.org/officeDocument/2006/relationships/slideLayout" Target="../slideLayouts/slideLayout7.xml"/><Relationship Id="rId4" Type="http://schemas.openxmlformats.org/officeDocument/2006/relationships/slide" Target="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43001"/>
            <a:ext cx="7772400" cy="2457450"/>
          </a:xfrm>
        </p:spPr>
        <p:txBody>
          <a:bodyPr>
            <a:noAutofit/>
          </a:bodyPr>
          <a:lstStyle/>
          <a:p>
            <a:r>
              <a:rPr lang="en-US" sz="8000" dirty="0" smtClean="0">
                <a:solidFill>
                  <a:schemeClr val="bg1"/>
                </a:solidFill>
                <a:latin typeface="Aubrey" pitchFamily="2" charset="0"/>
              </a:rPr>
              <a:t>Computer Components</a:t>
            </a:r>
            <a:endParaRPr lang="en-US" sz="8000" dirty="0">
              <a:solidFill>
                <a:schemeClr val="bg1"/>
              </a:solidFill>
              <a:latin typeface="Aubrey" pitchFamily="2" charset="0"/>
            </a:endParaRPr>
          </a:p>
        </p:txBody>
      </p:sp>
      <p:sp>
        <p:nvSpPr>
          <p:cNvPr id="4" name="Subtitle 3"/>
          <p:cNvSpPr>
            <a:spLocks noGrp="1"/>
          </p:cNvSpPr>
          <p:nvPr>
            <p:ph type="subTitle" idx="1"/>
          </p:nvPr>
        </p:nvSpPr>
        <p:spPr>
          <a:xfrm>
            <a:off x="1447800" y="3886200"/>
            <a:ext cx="6400800" cy="1752600"/>
          </a:xfrm>
        </p:spPr>
        <p:txBody>
          <a:bodyPr>
            <a:noAutofit/>
          </a:bodyPr>
          <a:lstStyle/>
          <a:p>
            <a:r>
              <a:rPr lang="en-US" sz="4000" b="1" dirty="0" smtClean="0">
                <a:solidFill>
                  <a:srgbClr val="00B0F0"/>
                </a:solidFill>
              </a:rPr>
              <a:t>Click the button to begin</a:t>
            </a:r>
            <a:endParaRPr lang="en-US" sz="4000" b="1" dirty="0">
              <a:solidFill>
                <a:srgbClr val="00B0F0"/>
              </a:solidFill>
            </a:endParaRPr>
          </a:p>
        </p:txBody>
      </p:sp>
      <p:sp>
        <p:nvSpPr>
          <p:cNvPr id="5" name="Action Button: Forward or Next 4">
            <a:hlinkClick r:id="" action="ppaction://hlinkshowjump?jump=nextslide" highlightClick="1"/>
          </p:cNvPr>
          <p:cNvSpPr/>
          <p:nvPr/>
        </p:nvSpPr>
        <p:spPr>
          <a:xfrm>
            <a:off x="6934200" y="5562600"/>
            <a:ext cx="1600200" cy="914400"/>
          </a:xfrm>
          <a:prstGeom prst="actionButtonForwardNext">
            <a:avLst/>
          </a:prstGeom>
          <a:solidFill>
            <a:schemeClr val="accent6">
              <a:lumMod val="40000"/>
              <a:lumOff val="60000"/>
            </a:schemeClr>
          </a:solidFill>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pic>
        <p:nvPicPr>
          <p:cNvPr id="6" name="Picture 11" descr="C:\Users\kmr5090\AppData\Local\Microsoft\Windows\Temporary Internet Files\Content.IE5\CS84Q1MS\MC900441337[1].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934200" y="304800"/>
            <a:ext cx="1804987" cy="1804987"/>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12" descr="C:\Users\kmr5090\AppData\Local\Microsoft\Windows\Temporary Internet Files\Content.IE5\HQO8IBOX\MC900431595[1].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09600" y="4114800"/>
            <a:ext cx="2286000" cy="2286000"/>
          </a:xfrm>
          <a:prstGeom prst="rect">
            <a:avLst/>
          </a:prstGeom>
          <a:noFill/>
          <a:extLst>
            <a:ext uri="{909E8E84-426E-40DD-AFC4-6F175D3DCCD1}">
              <a14:hiddenFill xmlns:a14="http://schemas.microsoft.com/office/drawing/2010/main">
                <a:solidFill>
                  <a:srgbClr val="FFFFFF"/>
                </a:solidFill>
              </a14:hiddenFill>
            </a:ext>
          </a:extLst>
        </p:spPr>
      </p:pic>
      <p:cxnSp>
        <p:nvCxnSpPr>
          <p:cNvPr id="9" name="Straight Arrow Connector 8"/>
          <p:cNvCxnSpPr/>
          <p:nvPr/>
        </p:nvCxnSpPr>
        <p:spPr>
          <a:xfrm>
            <a:off x="5562600" y="4572000"/>
            <a:ext cx="1219200" cy="838200"/>
          </a:xfrm>
          <a:prstGeom prst="straightConnector1">
            <a:avLst/>
          </a:prstGeom>
          <a:ln>
            <a:tailEnd type="arrow"/>
          </a:ln>
        </p:spPr>
        <p:style>
          <a:lnRef idx="3">
            <a:schemeClr val="accent4"/>
          </a:lnRef>
          <a:fillRef idx="0">
            <a:schemeClr val="accent4"/>
          </a:fillRef>
          <a:effectRef idx="2">
            <a:schemeClr val="accent4"/>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strVal val="#ppt_w*0.70"/>
                                          </p:val>
                                        </p:tav>
                                        <p:tav tm="100000">
                                          <p:val>
                                            <p:strVal val="#ppt_w"/>
                                          </p:val>
                                        </p:tav>
                                      </p:tavLst>
                                    </p:anim>
                                    <p:anim calcmode="lin" valueType="num">
                                      <p:cBhvr>
                                        <p:cTn id="8" dur="1000" fill="hold"/>
                                        <p:tgtEl>
                                          <p:spTgt spid="6"/>
                                        </p:tgtEl>
                                        <p:attrNameLst>
                                          <p:attrName>ppt_h</p:attrName>
                                        </p:attrNameLst>
                                      </p:cBhvr>
                                      <p:tavLst>
                                        <p:tav tm="0">
                                          <p:val>
                                            <p:strVal val="#ppt_h"/>
                                          </p:val>
                                        </p:tav>
                                        <p:tav tm="100000">
                                          <p:val>
                                            <p:strVal val="#ppt_h"/>
                                          </p:val>
                                        </p:tav>
                                      </p:tavLst>
                                    </p:anim>
                                    <p:animEffect transition="in" filter="fade">
                                      <p:cBhvr>
                                        <p:cTn id="9" dur="1000"/>
                                        <p:tgtEl>
                                          <p:spTgt spid="6"/>
                                        </p:tgtEl>
                                      </p:cBhvr>
                                    </p:animEffect>
                                  </p:childTnLst>
                                </p:cTn>
                              </p:par>
                              <p:par>
                                <p:cTn id="10" presetID="55" presetClass="entr" presetSubtype="0" fill="hold" nodeType="with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p:cTn id="12" dur="1000" fill="hold"/>
                                        <p:tgtEl>
                                          <p:spTgt spid="7"/>
                                        </p:tgtEl>
                                        <p:attrNameLst>
                                          <p:attrName>ppt_w</p:attrName>
                                        </p:attrNameLst>
                                      </p:cBhvr>
                                      <p:tavLst>
                                        <p:tav tm="0">
                                          <p:val>
                                            <p:strVal val="#ppt_w*0.70"/>
                                          </p:val>
                                        </p:tav>
                                        <p:tav tm="100000">
                                          <p:val>
                                            <p:strVal val="#ppt_w"/>
                                          </p:val>
                                        </p:tav>
                                      </p:tavLst>
                                    </p:anim>
                                    <p:anim calcmode="lin" valueType="num">
                                      <p:cBhvr>
                                        <p:cTn id="13" dur="1000" fill="hold"/>
                                        <p:tgtEl>
                                          <p:spTgt spid="7"/>
                                        </p:tgtEl>
                                        <p:attrNameLst>
                                          <p:attrName>ppt_h</p:attrName>
                                        </p:attrNameLst>
                                      </p:cBhvr>
                                      <p:tavLst>
                                        <p:tav tm="0">
                                          <p:val>
                                            <p:strVal val="#ppt_h"/>
                                          </p:val>
                                        </p:tav>
                                        <p:tav tm="100000">
                                          <p:val>
                                            <p:strVal val="#ppt_h"/>
                                          </p:val>
                                        </p:tav>
                                      </p:tavLst>
                                    </p:anim>
                                    <p:animEffect transition="in" filter="fade">
                                      <p:cBhvr>
                                        <p:cTn id="14"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ction Button: Home 3">
            <a:hlinkClick r:id="rId2" action="ppaction://hlinksldjump" highlightClick="1"/>
          </p:cNvPr>
          <p:cNvSpPr/>
          <p:nvPr/>
        </p:nvSpPr>
        <p:spPr>
          <a:xfrm>
            <a:off x="6934200" y="5715000"/>
            <a:ext cx="1219200" cy="1143000"/>
          </a:xfrm>
          <a:prstGeom prst="actionButtonHome">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Action Button: Forward or Next 5">
            <a:hlinkClick r:id="" action="ppaction://hlinkshowjump?jump=nextslide" highlightClick="1"/>
          </p:cNvPr>
          <p:cNvSpPr/>
          <p:nvPr/>
        </p:nvSpPr>
        <p:spPr>
          <a:xfrm>
            <a:off x="8153400" y="5715000"/>
            <a:ext cx="990600" cy="1143000"/>
          </a:xfrm>
          <a:prstGeom prst="actionButtonForwardNext">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Action Button: Back or Previous 6">
            <a:hlinkClick r:id="" action="ppaction://hlinkshowjump?jump=previousslide" highlightClick="1"/>
          </p:cNvPr>
          <p:cNvSpPr/>
          <p:nvPr/>
        </p:nvSpPr>
        <p:spPr>
          <a:xfrm>
            <a:off x="5943600" y="5715000"/>
            <a:ext cx="1066800" cy="1143000"/>
          </a:xfrm>
          <a:prstGeom prst="actionButtonBackPrevious">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1295400" y="1295400"/>
            <a:ext cx="7010400" cy="3429000"/>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sz="7200" dirty="0" smtClean="0">
                <a:solidFill>
                  <a:srgbClr val="00B0F0"/>
                </a:solidFill>
              </a:rPr>
              <a:t>TRY  AGAIN </a:t>
            </a:r>
            <a:endParaRPr lang="en-US" sz="7200" dirty="0">
              <a:solidFill>
                <a:srgbClr val="00B0F0"/>
              </a:solidFill>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ction Button: Home 3">
            <a:hlinkClick r:id="rId2" action="ppaction://hlinksldjump" highlightClick="1"/>
          </p:cNvPr>
          <p:cNvSpPr/>
          <p:nvPr/>
        </p:nvSpPr>
        <p:spPr>
          <a:xfrm>
            <a:off x="6934200" y="5715000"/>
            <a:ext cx="1219200" cy="1143000"/>
          </a:xfrm>
          <a:prstGeom prst="actionButtonHome">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Action Button: Forward or Next 5">
            <a:hlinkClick r:id="" action="ppaction://hlinkshowjump?jump=nextslide" highlightClick="1"/>
          </p:cNvPr>
          <p:cNvSpPr/>
          <p:nvPr/>
        </p:nvSpPr>
        <p:spPr>
          <a:xfrm>
            <a:off x="8153400" y="5715000"/>
            <a:ext cx="990600" cy="1143000"/>
          </a:xfrm>
          <a:prstGeom prst="actionButtonForwardNext">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Action Button: Back or Previous 6">
            <a:hlinkClick r:id="" action="ppaction://hlinkshowjump?jump=previousslide" highlightClick="1"/>
          </p:cNvPr>
          <p:cNvSpPr/>
          <p:nvPr/>
        </p:nvSpPr>
        <p:spPr>
          <a:xfrm>
            <a:off x="5943600" y="5715000"/>
            <a:ext cx="1066800" cy="1143000"/>
          </a:xfrm>
          <a:prstGeom prst="actionButtonBackPrevious">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1524000" y="1066800"/>
            <a:ext cx="6477000" cy="320040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sz="4400" dirty="0" smtClean="0">
                <a:solidFill>
                  <a:srgbClr val="00B050"/>
                </a:solidFill>
              </a:rPr>
              <a:t>Universal Serial Ports </a:t>
            </a:r>
            <a:r>
              <a:rPr lang="en-US" sz="4400" dirty="0" smtClean="0"/>
              <a:t>(USB) are used to plug in other devices, like a digital camera. </a:t>
            </a:r>
            <a:endParaRPr lang="en-US" sz="4400" dirty="0"/>
          </a:p>
        </p:txBody>
      </p:sp>
      <p:pic>
        <p:nvPicPr>
          <p:cNvPr id="8" name="Picture 3" descr="C:\Documents and Settings\Owner\Local Settings\Temporary Internet Files\Content.IE5\7AM9XCBQ\MC900433873[1].png"/>
          <p:cNvPicPr>
            <a:picLocks noChangeAspect="1" noChangeArrowheads="1"/>
          </p:cNvPicPr>
          <p:nvPr/>
        </p:nvPicPr>
        <p:blipFill>
          <a:blip r:embed="rId3" cstate="print"/>
          <a:srcRect/>
          <a:stretch>
            <a:fillRect/>
          </a:stretch>
        </p:blipFill>
        <p:spPr bwMode="auto">
          <a:xfrm>
            <a:off x="1143000" y="3429000"/>
            <a:ext cx="1828800" cy="1828800"/>
          </a:xfrm>
          <a:prstGeom prst="rect">
            <a:avLst/>
          </a:prstGeom>
          <a:noFill/>
        </p:spPr>
      </p:pic>
      <p:sp>
        <p:nvSpPr>
          <p:cNvPr id="9" name="TextBox 8">
            <a:hlinkClick r:id="rId4" action="ppaction://hlinksldjump"/>
          </p:cNvPr>
          <p:cNvSpPr txBox="1"/>
          <p:nvPr/>
        </p:nvSpPr>
        <p:spPr>
          <a:xfrm>
            <a:off x="3581400" y="4419600"/>
            <a:ext cx="1219200" cy="830997"/>
          </a:xfrm>
          <a:prstGeom prst="rect">
            <a:avLst/>
          </a:prstGeom>
          <a:solidFill>
            <a:schemeClr val="accent4">
              <a:lumMod val="60000"/>
              <a:lumOff val="40000"/>
            </a:schemeClr>
          </a:solidFill>
        </p:spPr>
        <p:txBody>
          <a:bodyPr wrap="square" rtlCol="0">
            <a:spAutoFit/>
          </a:bodyPr>
          <a:lstStyle/>
          <a:p>
            <a:pPr algn="ctr"/>
            <a:r>
              <a:rPr lang="en-US" sz="4800" dirty="0" smtClean="0">
                <a:hlinkClick r:id="rId5" action="ppaction://hlinksldjump"/>
              </a:rPr>
              <a:t>YES</a:t>
            </a:r>
            <a:endParaRPr lang="en-US" sz="4800" dirty="0"/>
          </a:p>
        </p:txBody>
      </p:sp>
      <p:sp>
        <p:nvSpPr>
          <p:cNvPr id="10" name="TextBox 9">
            <a:hlinkClick r:id="rId4" action="ppaction://hlinksldjump"/>
          </p:cNvPr>
          <p:cNvSpPr txBox="1"/>
          <p:nvPr/>
        </p:nvSpPr>
        <p:spPr>
          <a:xfrm>
            <a:off x="5410200" y="4419600"/>
            <a:ext cx="1219200" cy="830997"/>
          </a:xfrm>
          <a:prstGeom prst="rect">
            <a:avLst/>
          </a:prstGeom>
          <a:solidFill>
            <a:schemeClr val="accent4">
              <a:lumMod val="60000"/>
              <a:lumOff val="40000"/>
            </a:schemeClr>
          </a:solidFill>
        </p:spPr>
        <p:txBody>
          <a:bodyPr wrap="square" rtlCol="0">
            <a:spAutoFit/>
          </a:bodyPr>
          <a:lstStyle/>
          <a:p>
            <a:pPr algn="ctr"/>
            <a:r>
              <a:rPr lang="en-US" sz="4800" dirty="0" smtClean="0">
                <a:hlinkClick r:id="" action="ppaction://hlinkshowjump?jump=nextslide"/>
              </a:rPr>
              <a:t>NO</a:t>
            </a:r>
            <a:endParaRPr lang="en-US" sz="48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ction Button: Home 3">
            <a:hlinkClick r:id="rId2" action="ppaction://hlinksldjump" highlightClick="1"/>
          </p:cNvPr>
          <p:cNvSpPr/>
          <p:nvPr/>
        </p:nvSpPr>
        <p:spPr>
          <a:xfrm>
            <a:off x="6934200" y="5715000"/>
            <a:ext cx="1219200" cy="1143000"/>
          </a:xfrm>
          <a:prstGeom prst="actionButtonHome">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Action Button: Forward or Next 5">
            <a:hlinkClick r:id="" action="ppaction://hlinkshowjump?jump=nextslide" highlightClick="1"/>
          </p:cNvPr>
          <p:cNvSpPr/>
          <p:nvPr/>
        </p:nvSpPr>
        <p:spPr>
          <a:xfrm>
            <a:off x="8153400" y="5715000"/>
            <a:ext cx="990600" cy="1143000"/>
          </a:xfrm>
          <a:prstGeom prst="actionButtonForwardNext">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Action Button: Back or Previous 6">
            <a:hlinkClick r:id="" action="ppaction://hlinkshowjump?jump=previousslide" highlightClick="1"/>
          </p:cNvPr>
          <p:cNvSpPr/>
          <p:nvPr/>
        </p:nvSpPr>
        <p:spPr>
          <a:xfrm>
            <a:off x="5943600" y="5715000"/>
            <a:ext cx="1066800" cy="1143000"/>
          </a:xfrm>
          <a:prstGeom prst="actionButtonBackPrevious">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1295400" y="1295400"/>
            <a:ext cx="7010400" cy="3429000"/>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sz="7200" dirty="0" smtClean="0">
                <a:solidFill>
                  <a:srgbClr val="00B0F0"/>
                </a:solidFill>
              </a:rPr>
              <a:t>TRY  AGAIN </a:t>
            </a:r>
            <a:endParaRPr lang="en-US" sz="7200" dirty="0">
              <a:solidFill>
                <a:srgbClr val="00B0F0"/>
              </a:solidFill>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ction Button: Home 3">
            <a:hlinkClick r:id="rId2" action="ppaction://hlinksldjump" highlightClick="1"/>
          </p:cNvPr>
          <p:cNvSpPr/>
          <p:nvPr/>
        </p:nvSpPr>
        <p:spPr>
          <a:xfrm>
            <a:off x="6934200" y="5715000"/>
            <a:ext cx="1219200" cy="1143000"/>
          </a:xfrm>
          <a:prstGeom prst="actionButtonHome">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Action Button: Forward or Next 5">
            <a:hlinkClick r:id="" action="ppaction://hlinkshowjump?jump=nextslide" highlightClick="1"/>
          </p:cNvPr>
          <p:cNvSpPr/>
          <p:nvPr/>
        </p:nvSpPr>
        <p:spPr>
          <a:xfrm>
            <a:off x="8153400" y="5715000"/>
            <a:ext cx="990600" cy="1143000"/>
          </a:xfrm>
          <a:prstGeom prst="actionButtonForwardNext">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Action Button: Back or Previous 6">
            <a:hlinkClick r:id="" action="ppaction://hlinkshowjump?jump=previousslide" highlightClick="1"/>
          </p:cNvPr>
          <p:cNvSpPr/>
          <p:nvPr/>
        </p:nvSpPr>
        <p:spPr>
          <a:xfrm>
            <a:off x="5943600" y="5715000"/>
            <a:ext cx="1066800" cy="1143000"/>
          </a:xfrm>
          <a:prstGeom prst="actionButtonBackPrevious">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990600" y="304800"/>
            <a:ext cx="7010400" cy="91440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sz="3600" dirty="0" smtClean="0"/>
              <a:t>This is a </a:t>
            </a:r>
            <a:r>
              <a:rPr lang="en-US" sz="3600" b="1" dirty="0" smtClean="0">
                <a:solidFill>
                  <a:srgbClr val="7030A0"/>
                </a:solidFill>
              </a:rPr>
              <a:t>keyboard </a:t>
            </a:r>
            <a:endParaRPr lang="en-US" sz="3600" b="1" dirty="0">
              <a:solidFill>
                <a:srgbClr val="7030A0"/>
              </a:solidFill>
            </a:endParaRPr>
          </a:p>
        </p:txBody>
      </p:sp>
      <p:sp>
        <p:nvSpPr>
          <p:cNvPr id="10" name="TextBox 9">
            <a:hlinkClick r:id="rId3" action="ppaction://hlinksldjump"/>
          </p:cNvPr>
          <p:cNvSpPr txBox="1"/>
          <p:nvPr/>
        </p:nvSpPr>
        <p:spPr>
          <a:xfrm>
            <a:off x="838200" y="2667000"/>
            <a:ext cx="1219200" cy="830997"/>
          </a:xfrm>
          <a:prstGeom prst="rect">
            <a:avLst/>
          </a:prstGeom>
          <a:solidFill>
            <a:schemeClr val="accent4">
              <a:lumMod val="60000"/>
              <a:lumOff val="40000"/>
            </a:schemeClr>
          </a:solidFill>
        </p:spPr>
        <p:txBody>
          <a:bodyPr wrap="square" rtlCol="0">
            <a:spAutoFit/>
          </a:bodyPr>
          <a:lstStyle/>
          <a:p>
            <a:pPr algn="ctr"/>
            <a:r>
              <a:rPr lang="en-US" sz="4800" dirty="0" smtClean="0">
                <a:hlinkClick r:id="rId3" action="ppaction://hlinksldjump"/>
              </a:rPr>
              <a:t>YES</a:t>
            </a:r>
            <a:endParaRPr lang="en-US" sz="4800" dirty="0"/>
          </a:p>
        </p:txBody>
      </p:sp>
      <p:sp>
        <p:nvSpPr>
          <p:cNvPr id="11" name="TextBox 10">
            <a:hlinkClick r:id="" action="ppaction://hlinkshowjump?jump=nextslide"/>
          </p:cNvPr>
          <p:cNvSpPr txBox="1"/>
          <p:nvPr/>
        </p:nvSpPr>
        <p:spPr>
          <a:xfrm>
            <a:off x="7010400" y="2590800"/>
            <a:ext cx="1219200" cy="830997"/>
          </a:xfrm>
          <a:prstGeom prst="rect">
            <a:avLst/>
          </a:prstGeom>
          <a:solidFill>
            <a:schemeClr val="accent4">
              <a:lumMod val="60000"/>
              <a:lumOff val="40000"/>
            </a:schemeClr>
          </a:solidFill>
        </p:spPr>
        <p:txBody>
          <a:bodyPr wrap="square" rtlCol="0">
            <a:spAutoFit/>
          </a:bodyPr>
          <a:lstStyle/>
          <a:p>
            <a:pPr algn="ctr"/>
            <a:r>
              <a:rPr lang="en-US" sz="4800" dirty="0" smtClean="0">
                <a:solidFill>
                  <a:srgbClr val="7030A0"/>
                </a:solidFill>
                <a:hlinkClick r:id="" action="ppaction://hlinkshowjump?jump=nextslide"/>
              </a:rPr>
              <a:t>NO</a:t>
            </a:r>
            <a:endParaRPr lang="en-US" sz="4800" dirty="0">
              <a:solidFill>
                <a:srgbClr val="7030A0"/>
              </a:solidFill>
            </a:endParaRPr>
          </a:p>
        </p:txBody>
      </p:sp>
      <p:pic>
        <p:nvPicPr>
          <p:cNvPr id="1027" name="Picture 3" descr="C:\Documents and Settings\Owner\Local Settings\Temporary Internet Files\Content.IE5\6SRJUBWJ\MP900316349[1].jpg"/>
          <p:cNvPicPr>
            <a:picLocks noChangeAspect="1" noChangeArrowheads="1"/>
          </p:cNvPicPr>
          <p:nvPr/>
        </p:nvPicPr>
        <p:blipFill>
          <a:blip r:embed="rId4" cstate="print"/>
          <a:srcRect/>
          <a:stretch>
            <a:fillRect/>
          </a:stretch>
        </p:blipFill>
        <p:spPr bwMode="auto">
          <a:xfrm>
            <a:off x="2819400" y="2438400"/>
            <a:ext cx="3657600" cy="2487613"/>
          </a:xfrm>
          <a:prstGeom prst="rect">
            <a:avLst/>
          </a:prstGeom>
          <a:noFill/>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ction Button: Home 3">
            <a:hlinkClick r:id="rId2" action="ppaction://hlinksldjump" highlightClick="1"/>
          </p:cNvPr>
          <p:cNvSpPr/>
          <p:nvPr/>
        </p:nvSpPr>
        <p:spPr>
          <a:xfrm>
            <a:off x="6934200" y="5715000"/>
            <a:ext cx="1219200" cy="1143000"/>
          </a:xfrm>
          <a:prstGeom prst="actionButtonHome">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Action Button: Forward or Next 5">
            <a:hlinkClick r:id="" action="ppaction://hlinkshowjump?jump=nextslide" highlightClick="1"/>
          </p:cNvPr>
          <p:cNvSpPr/>
          <p:nvPr/>
        </p:nvSpPr>
        <p:spPr>
          <a:xfrm>
            <a:off x="8153400" y="5715000"/>
            <a:ext cx="990600" cy="1143000"/>
          </a:xfrm>
          <a:prstGeom prst="actionButtonForwardNext">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Action Button: Back or Previous 6">
            <a:hlinkClick r:id="" action="ppaction://hlinkshowjump?jump=previousslide" highlightClick="1"/>
          </p:cNvPr>
          <p:cNvSpPr/>
          <p:nvPr/>
        </p:nvSpPr>
        <p:spPr>
          <a:xfrm>
            <a:off x="5943600" y="5715000"/>
            <a:ext cx="1066800" cy="1143000"/>
          </a:xfrm>
          <a:prstGeom prst="actionButtonBackPrevious">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1295400" y="1295400"/>
            <a:ext cx="7010400" cy="3429000"/>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sz="7200" dirty="0" smtClean="0">
                <a:solidFill>
                  <a:srgbClr val="00B0F0"/>
                </a:solidFill>
              </a:rPr>
              <a:t>TRY  AGAIN </a:t>
            </a:r>
            <a:endParaRPr lang="en-US" sz="7200" dirty="0">
              <a:solidFill>
                <a:srgbClr val="00B0F0"/>
              </a:solidFill>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ction Button: Home 3">
            <a:hlinkClick r:id="rId2" action="ppaction://hlinksldjump" highlightClick="1"/>
          </p:cNvPr>
          <p:cNvSpPr/>
          <p:nvPr/>
        </p:nvSpPr>
        <p:spPr>
          <a:xfrm>
            <a:off x="6934200" y="5715000"/>
            <a:ext cx="1219200" cy="1143000"/>
          </a:xfrm>
          <a:prstGeom prst="actionButtonHome">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Action Button: Forward or Next 5">
            <a:hlinkClick r:id="" action="ppaction://hlinkshowjump?jump=nextslide" highlightClick="1"/>
          </p:cNvPr>
          <p:cNvSpPr/>
          <p:nvPr/>
        </p:nvSpPr>
        <p:spPr>
          <a:xfrm>
            <a:off x="8153400" y="5715000"/>
            <a:ext cx="990600" cy="1143000"/>
          </a:xfrm>
          <a:prstGeom prst="actionButtonForwardNext">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Action Button: Back or Previous 6">
            <a:hlinkClick r:id="" action="ppaction://hlinkshowjump?jump=previousslide" highlightClick="1"/>
          </p:cNvPr>
          <p:cNvSpPr/>
          <p:nvPr/>
        </p:nvSpPr>
        <p:spPr>
          <a:xfrm>
            <a:off x="5943600" y="5715000"/>
            <a:ext cx="1066800" cy="1143000"/>
          </a:xfrm>
          <a:prstGeom prst="actionButtonBackPrevious">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5" descr="C:\Users\kmr5090\AppData\Local\Microsoft\Windows\Temporary Internet Files\Content.IE5\H1T1K2MB\MC900391442[1].wmf">
            <a:hlinkClick r:id="" action="ppaction://hlinkshowjump?jump=nextslide"/>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219200" y="2514600"/>
            <a:ext cx="3007045" cy="2097087"/>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6" descr="C:\Users\kmr5090\AppData\Local\Microsoft\Windows\Temporary Internet Files\Content.IE5\HQO8IBOX\MP900433098[1].jpg">
            <a:hlinkClick r:id="rId4" action="ppaction://hlinksldjump"/>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562600" y="2286000"/>
            <a:ext cx="2165340" cy="2634056"/>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8"/>
          <p:cNvSpPr/>
          <p:nvPr/>
        </p:nvSpPr>
        <p:spPr>
          <a:xfrm>
            <a:off x="1447800" y="533400"/>
            <a:ext cx="6477000" cy="129540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sz="4000" dirty="0" smtClean="0"/>
              <a:t>Which mouse is a computer component? </a:t>
            </a:r>
            <a:endParaRPr lang="en-US" sz="4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1000" fill="hold"/>
                                        <p:tgtEl>
                                          <p:spTgt spid="8"/>
                                        </p:tgtEl>
                                        <p:attrNameLst>
                                          <p:attrName>ppt_w</p:attrName>
                                        </p:attrNameLst>
                                      </p:cBhvr>
                                      <p:tavLst>
                                        <p:tav tm="0">
                                          <p:val>
                                            <p:strVal val="#ppt_w*0.70"/>
                                          </p:val>
                                        </p:tav>
                                        <p:tav tm="100000">
                                          <p:val>
                                            <p:strVal val="#ppt_w"/>
                                          </p:val>
                                        </p:tav>
                                      </p:tavLst>
                                    </p:anim>
                                    <p:anim calcmode="lin" valueType="num">
                                      <p:cBhvr>
                                        <p:cTn id="8" dur="1000" fill="hold"/>
                                        <p:tgtEl>
                                          <p:spTgt spid="8"/>
                                        </p:tgtEl>
                                        <p:attrNameLst>
                                          <p:attrName>ppt_h</p:attrName>
                                        </p:attrNameLst>
                                      </p:cBhvr>
                                      <p:tavLst>
                                        <p:tav tm="0">
                                          <p:val>
                                            <p:strVal val="#ppt_h"/>
                                          </p:val>
                                        </p:tav>
                                        <p:tav tm="100000">
                                          <p:val>
                                            <p:strVal val="#ppt_h"/>
                                          </p:val>
                                        </p:tav>
                                      </p:tavLst>
                                    </p:anim>
                                    <p:animEffect transition="in" filter="fade">
                                      <p:cBhvr>
                                        <p:cTn id="9"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ction Button: Home 3">
            <a:hlinkClick r:id="rId2" action="ppaction://hlinksldjump" highlightClick="1"/>
          </p:cNvPr>
          <p:cNvSpPr/>
          <p:nvPr/>
        </p:nvSpPr>
        <p:spPr>
          <a:xfrm>
            <a:off x="6934200" y="5715000"/>
            <a:ext cx="1219200" cy="1143000"/>
          </a:xfrm>
          <a:prstGeom prst="actionButtonHome">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Action Button: Forward or Next 5">
            <a:hlinkClick r:id="" action="ppaction://hlinkshowjump?jump=nextslide" highlightClick="1"/>
          </p:cNvPr>
          <p:cNvSpPr/>
          <p:nvPr/>
        </p:nvSpPr>
        <p:spPr>
          <a:xfrm>
            <a:off x="8153400" y="5715000"/>
            <a:ext cx="990600" cy="1143000"/>
          </a:xfrm>
          <a:prstGeom prst="actionButtonForwardNext">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Action Button: Back or Previous 6">
            <a:hlinkClick r:id="" action="ppaction://hlinkshowjump?jump=previousslide" highlightClick="1"/>
          </p:cNvPr>
          <p:cNvSpPr/>
          <p:nvPr/>
        </p:nvSpPr>
        <p:spPr>
          <a:xfrm>
            <a:off x="5943600" y="5715000"/>
            <a:ext cx="1066800" cy="1143000"/>
          </a:xfrm>
          <a:prstGeom prst="actionButtonBackPrevious">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1295400" y="1295400"/>
            <a:ext cx="7010400" cy="3429000"/>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sz="7200" dirty="0" smtClean="0">
                <a:solidFill>
                  <a:srgbClr val="00B0F0"/>
                </a:solidFill>
              </a:rPr>
              <a:t>TRY  AGAIN </a:t>
            </a:r>
            <a:endParaRPr lang="en-US" sz="7200" dirty="0">
              <a:solidFill>
                <a:srgbClr val="00B0F0"/>
              </a:solidFill>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ction Button: Home 3">
            <a:hlinkClick r:id="rId2" action="ppaction://hlinksldjump" highlightClick="1"/>
          </p:cNvPr>
          <p:cNvSpPr/>
          <p:nvPr/>
        </p:nvSpPr>
        <p:spPr>
          <a:xfrm>
            <a:off x="6934200" y="5715000"/>
            <a:ext cx="1219200" cy="1143000"/>
          </a:xfrm>
          <a:prstGeom prst="actionButtonHome">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Action Button: Forward or Next 5">
            <a:hlinkClick r:id="" action="ppaction://hlinkshowjump?jump=nextslide" highlightClick="1"/>
          </p:cNvPr>
          <p:cNvSpPr/>
          <p:nvPr/>
        </p:nvSpPr>
        <p:spPr>
          <a:xfrm>
            <a:off x="8153400" y="5715000"/>
            <a:ext cx="990600" cy="1143000"/>
          </a:xfrm>
          <a:prstGeom prst="actionButtonForwardNext">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Action Button: Back or Previous 6">
            <a:hlinkClick r:id="" action="ppaction://hlinkshowjump?jump=previousslide" highlightClick="1"/>
          </p:cNvPr>
          <p:cNvSpPr/>
          <p:nvPr/>
        </p:nvSpPr>
        <p:spPr>
          <a:xfrm>
            <a:off x="5943600" y="5715000"/>
            <a:ext cx="1066800" cy="1143000"/>
          </a:xfrm>
          <a:prstGeom prst="actionButtonBackPrevious">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1524000" y="1600200"/>
            <a:ext cx="6781800" cy="228600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sz="3200" dirty="0" smtClean="0"/>
              <a:t>Which component did we compare to the human heart? </a:t>
            </a:r>
          </a:p>
          <a:p>
            <a:pPr algn="ctr"/>
            <a:r>
              <a:rPr lang="en-US" sz="3200" dirty="0" smtClean="0"/>
              <a:t>HINT: It acts like a mother to all the other circuit boards. </a:t>
            </a:r>
            <a:endParaRPr lang="en-US" sz="3200" dirty="0"/>
          </a:p>
        </p:txBody>
      </p:sp>
      <p:pic>
        <p:nvPicPr>
          <p:cNvPr id="8" name="Picture 8" descr="C:\Users\kmr5090\AppData\Local\Microsoft\Windows\Temporary Internet Files\Content.IE5\H1T1K2MB\MC900055182[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81000" y="1524000"/>
            <a:ext cx="1497012" cy="2240831"/>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8"/>
          <p:cNvSpPr/>
          <p:nvPr/>
        </p:nvSpPr>
        <p:spPr>
          <a:xfrm>
            <a:off x="685800" y="4264054"/>
            <a:ext cx="3048000" cy="1143000"/>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sz="3600" dirty="0" smtClean="0">
                <a:hlinkClick r:id="rId4" action="ppaction://hlinksldjump"/>
              </a:rPr>
              <a:t>Motherboard</a:t>
            </a:r>
            <a:endParaRPr lang="en-US" sz="3600" dirty="0"/>
          </a:p>
        </p:txBody>
      </p:sp>
      <p:sp>
        <p:nvSpPr>
          <p:cNvPr id="10" name="Rectangle 9"/>
          <p:cNvSpPr/>
          <p:nvPr/>
        </p:nvSpPr>
        <p:spPr>
          <a:xfrm>
            <a:off x="4953000" y="4264054"/>
            <a:ext cx="3048000" cy="1143000"/>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en-US" sz="3600" dirty="0" smtClean="0">
                <a:hlinkClick r:id="" action="ppaction://hlinkshowjump?jump=nextslide"/>
              </a:rPr>
              <a:t>Expansion Card</a:t>
            </a:r>
            <a:endParaRPr lang="en-US" sz="3600" dirty="0"/>
          </a:p>
        </p:txBody>
      </p:sp>
      <p:sp>
        <p:nvSpPr>
          <p:cNvPr id="2" name="Rectangle 1"/>
          <p:cNvSpPr/>
          <p:nvPr/>
        </p:nvSpPr>
        <p:spPr>
          <a:xfrm>
            <a:off x="0" y="304800"/>
            <a:ext cx="9144000" cy="99060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dirty="0" smtClean="0"/>
              <a:t>CONGRATULATIONS! YOU FINISHED THE EXTERNAL COMPUTER COMPONENTS QUIZ. YOU ARE NOW GOING TO BEGIN THE INTERNAL COMPUTER COMPONENTS QUIZ. IF THIS IS NOT WHAT YOU WANT TO DO, CLICK THE HOME BUTTON ON THE BOTTOM OF THE PAGE.</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1000" fill="hold"/>
                                        <p:tgtEl>
                                          <p:spTgt spid="8"/>
                                        </p:tgtEl>
                                        <p:attrNameLst>
                                          <p:attrName>ppt_w</p:attrName>
                                        </p:attrNameLst>
                                      </p:cBhvr>
                                      <p:tavLst>
                                        <p:tav tm="0">
                                          <p:val>
                                            <p:strVal val="#ppt_w*0.70"/>
                                          </p:val>
                                        </p:tav>
                                        <p:tav tm="100000">
                                          <p:val>
                                            <p:strVal val="#ppt_w"/>
                                          </p:val>
                                        </p:tav>
                                      </p:tavLst>
                                    </p:anim>
                                    <p:anim calcmode="lin" valueType="num">
                                      <p:cBhvr>
                                        <p:cTn id="8" dur="1000" fill="hold"/>
                                        <p:tgtEl>
                                          <p:spTgt spid="8"/>
                                        </p:tgtEl>
                                        <p:attrNameLst>
                                          <p:attrName>ppt_h</p:attrName>
                                        </p:attrNameLst>
                                      </p:cBhvr>
                                      <p:tavLst>
                                        <p:tav tm="0">
                                          <p:val>
                                            <p:strVal val="#ppt_h"/>
                                          </p:val>
                                        </p:tav>
                                        <p:tav tm="100000">
                                          <p:val>
                                            <p:strVal val="#ppt_h"/>
                                          </p:val>
                                        </p:tav>
                                      </p:tavLst>
                                    </p:anim>
                                    <p:animEffect transition="in" filter="fade">
                                      <p:cBhvr>
                                        <p:cTn id="9"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ction Button: Home 3">
            <a:hlinkClick r:id="rId2" action="ppaction://hlinksldjump" highlightClick="1"/>
          </p:cNvPr>
          <p:cNvSpPr/>
          <p:nvPr/>
        </p:nvSpPr>
        <p:spPr>
          <a:xfrm>
            <a:off x="6934200" y="5715000"/>
            <a:ext cx="1219200" cy="1143000"/>
          </a:xfrm>
          <a:prstGeom prst="actionButtonHome">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Action Button: Forward or Next 5">
            <a:hlinkClick r:id="" action="ppaction://hlinkshowjump?jump=nextslide" highlightClick="1"/>
          </p:cNvPr>
          <p:cNvSpPr/>
          <p:nvPr/>
        </p:nvSpPr>
        <p:spPr>
          <a:xfrm>
            <a:off x="8153400" y="5715000"/>
            <a:ext cx="990600" cy="1143000"/>
          </a:xfrm>
          <a:prstGeom prst="actionButtonForwardNext">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Action Button: Back or Previous 6">
            <a:hlinkClick r:id="" action="ppaction://hlinkshowjump?jump=previousslide" highlightClick="1"/>
          </p:cNvPr>
          <p:cNvSpPr/>
          <p:nvPr/>
        </p:nvSpPr>
        <p:spPr>
          <a:xfrm>
            <a:off x="5943600" y="5715000"/>
            <a:ext cx="1066800" cy="1143000"/>
          </a:xfrm>
          <a:prstGeom prst="actionButtonBackPrevious">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1295400" y="1295400"/>
            <a:ext cx="7010400" cy="3429000"/>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sz="7200" dirty="0" smtClean="0">
                <a:solidFill>
                  <a:srgbClr val="00B0F0"/>
                </a:solidFill>
              </a:rPr>
              <a:t>TRY  AGAIN </a:t>
            </a:r>
            <a:endParaRPr lang="en-US" sz="7200" dirty="0">
              <a:solidFill>
                <a:srgbClr val="00B0F0"/>
              </a:solidFill>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ction Button: Home 3">
            <a:hlinkClick r:id="rId2" action="ppaction://hlinksldjump" highlightClick="1"/>
          </p:cNvPr>
          <p:cNvSpPr/>
          <p:nvPr/>
        </p:nvSpPr>
        <p:spPr>
          <a:xfrm>
            <a:off x="6934200" y="5715000"/>
            <a:ext cx="1219200" cy="1143000"/>
          </a:xfrm>
          <a:prstGeom prst="actionButtonHome">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Action Button: Forward or Next 5">
            <a:hlinkClick r:id="" action="ppaction://hlinkshowjump?jump=nextslide" highlightClick="1"/>
          </p:cNvPr>
          <p:cNvSpPr/>
          <p:nvPr/>
        </p:nvSpPr>
        <p:spPr>
          <a:xfrm>
            <a:off x="8153400" y="5715000"/>
            <a:ext cx="990600" cy="1143000"/>
          </a:xfrm>
          <a:prstGeom prst="actionButtonForwardNext">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Action Button: Back or Previous 6">
            <a:hlinkClick r:id="" action="ppaction://hlinkshowjump?jump=previousslide" highlightClick="1"/>
          </p:cNvPr>
          <p:cNvSpPr/>
          <p:nvPr/>
        </p:nvSpPr>
        <p:spPr>
          <a:xfrm>
            <a:off x="5943600" y="5715000"/>
            <a:ext cx="1066800" cy="1143000"/>
          </a:xfrm>
          <a:prstGeom prst="actionButtonBackPrevious">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685800" y="990600"/>
            <a:ext cx="8153400" cy="259080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sz="3200" dirty="0" smtClean="0">
                <a:solidFill>
                  <a:srgbClr val="00B0F0"/>
                </a:solidFill>
              </a:rPr>
              <a:t>Expansion Cards </a:t>
            </a:r>
            <a:r>
              <a:rPr lang="en-US" sz="3200" dirty="0" smtClean="0"/>
              <a:t>are located on the motherboard. </a:t>
            </a:r>
          </a:p>
          <a:p>
            <a:pPr algn="ctr"/>
            <a:r>
              <a:rPr lang="en-US" sz="3200" dirty="0" smtClean="0"/>
              <a:t>Each </a:t>
            </a:r>
            <a:r>
              <a:rPr lang="en-US" sz="3200" dirty="0" smtClean="0">
                <a:solidFill>
                  <a:srgbClr val="00B0F0"/>
                </a:solidFill>
              </a:rPr>
              <a:t>expansion card </a:t>
            </a:r>
            <a:r>
              <a:rPr lang="en-US" sz="3200" dirty="0" smtClean="0"/>
              <a:t>has a special purpose. </a:t>
            </a:r>
            <a:endParaRPr lang="en-US" sz="3200" dirty="0"/>
          </a:p>
        </p:txBody>
      </p:sp>
      <p:sp>
        <p:nvSpPr>
          <p:cNvPr id="8" name="TextBox 7">
            <a:hlinkClick r:id="" action="ppaction://hlinkshowjump?jump=nextslide"/>
          </p:cNvPr>
          <p:cNvSpPr txBox="1"/>
          <p:nvPr/>
        </p:nvSpPr>
        <p:spPr>
          <a:xfrm>
            <a:off x="5867400" y="4343400"/>
            <a:ext cx="1066800" cy="830997"/>
          </a:xfrm>
          <a:prstGeom prst="rect">
            <a:avLst/>
          </a:prstGeom>
          <a:solidFill>
            <a:schemeClr val="accent3">
              <a:lumMod val="60000"/>
              <a:lumOff val="40000"/>
            </a:schemeClr>
          </a:solidFill>
        </p:spPr>
        <p:txBody>
          <a:bodyPr wrap="square" rtlCol="0">
            <a:spAutoFit/>
          </a:bodyPr>
          <a:lstStyle/>
          <a:p>
            <a:r>
              <a:rPr lang="en-US" sz="4800" dirty="0" smtClean="0">
                <a:hlinkClick r:id="" action="ppaction://hlinkshowjump?jump=nextslide"/>
              </a:rPr>
              <a:t>NO</a:t>
            </a:r>
            <a:r>
              <a:rPr lang="en-US" sz="4800" dirty="0" smtClean="0"/>
              <a:t> </a:t>
            </a:r>
            <a:endParaRPr lang="en-US" sz="4800" dirty="0"/>
          </a:p>
        </p:txBody>
      </p:sp>
      <p:sp>
        <p:nvSpPr>
          <p:cNvPr id="9" name="TextBox 8">
            <a:hlinkClick r:id="rId3" action="ppaction://hlinksldjump"/>
          </p:cNvPr>
          <p:cNvSpPr txBox="1"/>
          <p:nvPr/>
        </p:nvSpPr>
        <p:spPr>
          <a:xfrm>
            <a:off x="2819400" y="4343400"/>
            <a:ext cx="1219200" cy="830997"/>
          </a:xfrm>
          <a:prstGeom prst="rect">
            <a:avLst/>
          </a:prstGeom>
          <a:solidFill>
            <a:schemeClr val="accent3">
              <a:lumMod val="60000"/>
              <a:lumOff val="40000"/>
            </a:schemeClr>
          </a:solidFill>
        </p:spPr>
        <p:txBody>
          <a:bodyPr wrap="square" rtlCol="0">
            <a:spAutoFit/>
          </a:bodyPr>
          <a:lstStyle/>
          <a:p>
            <a:r>
              <a:rPr lang="en-US" sz="4800" dirty="0" smtClean="0">
                <a:hlinkClick r:id="rId3" action="ppaction://hlinksldjump"/>
              </a:rPr>
              <a:t>YES</a:t>
            </a:r>
            <a:r>
              <a:rPr lang="en-US" sz="4800" dirty="0" smtClean="0"/>
              <a:t> </a:t>
            </a:r>
            <a:endParaRPr lang="en-US" sz="48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ction Button: Home 3">
            <a:hlinkClick r:id="" action="ppaction://hlinkshowjump?jump=firstslide" highlightClick="1"/>
          </p:cNvPr>
          <p:cNvSpPr/>
          <p:nvPr/>
        </p:nvSpPr>
        <p:spPr>
          <a:xfrm>
            <a:off x="6934200" y="5715000"/>
            <a:ext cx="1219200" cy="1143000"/>
          </a:xfrm>
          <a:prstGeom prst="actionButtonHome">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Action Button: Forward or Next 5">
            <a:hlinkClick r:id="" action="ppaction://hlinkshowjump?jump=nextslide" highlightClick="1"/>
          </p:cNvPr>
          <p:cNvSpPr/>
          <p:nvPr/>
        </p:nvSpPr>
        <p:spPr>
          <a:xfrm>
            <a:off x="8153400" y="5715000"/>
            <a:ext cx="990600" cy="1143000"/>
          </a:xfrm>
          <a:prstGeom prst="actionButtonForwardNext">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Action Button: Back or Previous 6">
            <a:hlinkClick r:id="" action="ppaction://hlinkshowjump?jump=previousslide" highlightClick="1"/>
          </p:cNvPr>
          <p:cNvSpPr/>
          <p:nvPr/>
        </p:nvSpPr>
        <p:spPr>
          <a:xfrm>
            <a:off x="5943600" y="5715000"/>
            <a:ext cx="1066800" cy="1143000"/>
          </a:xfrm>
          <a:prstGeom prst="actionButtonBackPrevious">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a:off x="1752600" y="2971800"/>
            <a:ext cx="5943600" cy="584775"/>
          </a:xfrm>
          <a:prstGeom prst="rect">
            <a:avLst/>
          </a:prstGeom>
          <a:noFill/>
        </p:spPr>
        <p:txBody>
          <a:bodyPr wrap="square" rtlCol="0">
            <a:spAutoFit/>
          </a:bodyPr>
          <a:lstStyle/>
          <a:p>
            <a:pPr algn="ctr"/>
            <a:r>
              <a:rPr lang="en-US" sz="3200" b="1" dirty="0" smtClean="0">
                <a:solidFill>
                  <a:srgbClr val="00B0F0"/>
                </a:solidFill>
                <a:latin typeface="Calibri" pitchFamily="34" charset="0"/>
                <a:hlinkClick r:id="" action="ppaction://hlinkshowjump?jump=nextslide"/>
              </a:rPr>
              <a:t>External Hardware Components </a:t>
            </a:r>
            <a:endParaRPr lang="en-US" sz="3200" b="1" dirty="0">
              <a:solidFill>
                <a:srgbClr val="00B0F0"/>
              </a:solidFill>
              <a:latin typeface="Calibri" pitchFamily="34" charset="0"/>
            </a:endParaRPr>
          </a:p>
        </p:txBody>
      </p:sp>
      <p:sp>
        <p:nvSpPr>
          <p:cNvPr id="11" name="TextBox 10"/>
          <p:cNvSpPr txBox="1"/>
          <p:nvPr/>
        </p:nvSpPr>
        <p:spPr>
          <a:xfrm>
            <a:off x="1371600" y="3505200"/>
            <a:ext cx="6553200" cy="584775"/>
          </a:xfrm>
          <a:prstGeom prst="rect">
            <a:avLst/>
          </a:prstGeom>
          <a:noFill/>
        </p:spPr>
        <p:txBody>
          <a:bodyPr wrap="square" rtlCol="0">
            <a:spAutoFit/>
          </a:bodyPr>
          <a:lstStyle/>
          <a:p>
            <a:pPr algn="ctr"/>
            <a:r>
              <a:rPr lang="en-US" sz="3200" b="1" dirty="0" smtClean="0">
                <a:solidFill>
                  <a:schemeClr val="accent6">
                    <a:lumMod val="40000"/>
                    <a:lumOff val="60000"/>
                  </a:schemeClr>
                </a:solidFill>
                <a:hlinkClick r:id="rId2" action="ppaction://hlinksldjump"/>
              </a:rPr>
              <a:t>Internal Hardware Components</a:t>
            </a:r>
            <a:endParaRPr lang="en-US" sz="3200" b="1" dirty="0">
              <a:solidFill>
                <a:schemeClr val="accent6">
                  <a:lumMod val="40000"/>
                  <a:lumOff val="60000"/>
                </a:schemeClr>
              </a:solidFill>
            </a:endParaRPr>
          </a:p>
        </p:txBody>
      </p:sp>
      <p:sp>
        <p:nvSpPr>
          <p:cNvPr id="12" name="TextBox 11"/>
          <p:cNvSpPr txBox="1"/>
          <p:nvPr/>
        </p:nvSpPr>
        <p:spPr>
          <a:xfrm>
            <a:off x="2362200" y="4114800"/>
            <a:ext cx="4648200" cy="584775"/>
          </a:xfrm>
          <a:prstGeom prst="rect">
            <a:avLst/>
          </a:prstGeom>
          <a:noFill/>
        </p:spPr>
        <p:txBody>
          <a:bodyPr wrap="square" rtlCol="0">
            <a:spAutoFit/>
          </a:bodyPr>
          <a:lstStyle/>
          <a:p>
            <a:pPr algn="ctr"/>
            <a:r>
              <a:rPr lang="en-US" sz="3200" b="1" dirty="0" smtClean="0">
                <a:solidFill>
                  <a:srgbClr val="00B0F0"/>
                </a:solidFill>
                <a:hlinkClick r:id="rId3" action="ppaction://hlinksldjump"/>
              </a:rPr>
              <a:t>Input and Output Devices </a:t>
            </a:r>
            <a:endParaRPr lang="en-US" sz="3200" b="1" dirty="0">
              <a:solidFill>
                <a:srgbClr val="00B0F0"/>
              </a:solidFill>
            </a:endParaRPr>
          </a:p>
        </p:txBody>
      </p:sp>
      <p:sp>
        <p:nvSpPr>
          <p:cNvPr id="13" name="TextBox 12"/>
          <p:cNvSpPr txBox="1"/>
          <p:nvPr/>
        </p:nvSpPr>
        <p:spPr>
          <a:xfrm>
            <a:off x="1981200" y="762000"/>
            <a:ext cx="5562600" cy="1323439"/>
          </a:xfrm>
          <a:prstGeom prst="rect">
            <a:avLst/>
          </a:prstGeom>
          <a:noFill/>
        </p:spPr>
        <p:txBody>
          <a:bodyPr wrap="square" rtlCol="0">
            <a:spAutoFit/>
          </a:bodyPr>
          <a:lstStyle/>
          <a:p>
            <a:r>
              <a:rPr lang="en-US" sz="4000" b="1" dirty="0" smtClean="0">
                <a:solidFill>
                  <a:schemeClr val="accent6">
                    <a:lumMod val="40000"/>
                    <a:lumOff val="60000"/>
                  </a:schemeClr>
                </a:solidFill>
              </a:rPr>
              <a:t>Click on one of the links below to begin your quiz</a:t>
            </a:r>
            <a:endParaRPr lang="en-US" sz="4000" b="1" dirty="0">
              <a:solidFill>
                <a:schemeClr val="accent6">
                  <a:lumMod val="40000"/>
                  <a:lumOff val="60000"/>
                </a:schemeClr>
              </a:solidFill>
            </a:endParaRPr>
          </a:p>
        </p:txBody>
      </p:sp>
      <p:sp>
        <p:nvSpPr>
          <p:cNvPr id="14" name="Down Arrow 13"/>
          <p:cNvSpPr/>
          <p:nvPr/>
        </p:nvSpPr>
        <p:spPr>
          <a:xfrm>
            <a:off x="4419600" y="2133600"/>
            <a:ext cx="609600" cy="990600"/>
          </a:xfrm>
          <a:prstGeom prst="downArrow">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ction Button: Home 3">
            <a:hlinkClick r:id="rId2" action="ppaction://hlinksldjump" highlightClick="1"/>
          </p:cNvPr>
          <p:cNvSpPr/>
          <p:nvPr/>
        </p:nvSpPr>
        <p:spPr>
          <a:xfrm>
            <a:off x="6934200" y="5715000"/>
            <a:ext cx="1219200" cy="1143000"/>
          </a:xfrm>
          <a:prstGeom prst="actionButtonHome">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Action Button: Forward or Next 5">
            <a:hlinkClick r:id="" action="ppaction://hlinkshowjump?jump=nextslide" highlightClick="1"/>
          </p:cNvPr>
          <p:cNvSpPr/>
          <p:nvPr/>
        </p:nvSpPr>
        <p:spPr>
          <a:xfrm>
            <a:off x="8153400" y="5715000"/>
            <a:ext cx="990600" cy="1143000"/>
          </a:xfrm>
          <a:prstGeom prst="actionButtonForwardNext">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Action Button: Back or Previous 6">
            <a:hlinkClick r:id="" action="ppaction://hlinkshowjump?jump=previousslide" highlightClick="1"/>
          </p:cNvPr>
          <p:cNvSpPr/>
          <p:nvPr/>
        </p:nvSpPr>
        <p:spPr>
          <a:xfrm>
            <a:off x="5943600" y="5715000"/>
            <a:ext cx="1066800" cy="1143000"/>
          </a:xfrm>
          <a:prstGeom prst="actionButtonBackPrevious">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2" descr="C:\Users\kmr5090\AppData\Local\Microsoft\Windows\Temporary Internet Files\Content.IE5\ZCE6N5N7\MP900316438[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895600" y="2971800"/>
            <a:ext cx="3657600" cy="2401888"/>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8"/>
          <p:cNvSpPr/>
          <p:nvPr/>
        </p:nvSpPr>
        <p:spPr>
          <a:xfrm>
            <a:off x="990600" y="1066800"/>
            <a:ext cx="6934200" cy="99060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sz="3200" dirty="0" smtClean="0"/>
              <a:t>This is a </a:t>
            </a:r>
            <a:r>
              <a:rPr lang="en-US" sz="3200" b="1" dirty="0" smtClean="0">
                <a:solidFill>
                  <a:srgbClr val="00B0F0"/>
                </a:solidFill>
              </a:rPr>
              <a:t>sound card</a:t>
            </a:r>
            <a:endParaRPr lang="en-US" sz="3200" b="1" dirty="0">
              <a:solidFill>
                <a:srgbClr val="00B0F0"/>
              </a:solidFill>
            </a:endParaRPr>
          </a:p>
        </p:txBody>
      </p:sp>
      <p:pic>
        <p:nvPicPr>
          <p:cNvPr id="8" name="Picture 3" descr="C:\Users\kmr5090\AppData\Local\Microsoft\Windows\Temporary Internet Files\Content.IE5\H1T1K2MB\MC900438193[1].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600201" y="457201"/>
            <a:ext cx="1027018" cy="1752600"/>
          </a:xfrm>
          <a:prstGeom prst="rect">
            <a:avLst/>
          </a:prstGeom>
          <a:noFill/>
          <a:extLst>
            <a:ext uri="{909E8E84-426E-40DD-AFC4-6F175D3DCCD1}">
              <a14:hiddenFill xmlns:a14="http://schemas.microsoft.com/office/drawing/2010/main">
                <a:solidFill>
                  <a:srgbClr val="FFFFFF"/>
                </a:solidFill>
              </a14:hiddenFill>
            </a:ext>
          </a:extLst>
        </p:spPr>
      </p:pic>
      <p:sp>
        <p:nvSpPr>
          <p:cNvPr id="12" name="Down Arrow 11"/>
          <p:cNvSpPr/>
          <p:nvPr/>
        </p:nvSpPr>
        <p:spPr>
          <a:xfrm>
            <a:off x="4495800" y="2286000"/>
            <a:ext cx="533400" cy="533400"/>
          </a:xfrm>
          <a:prstGeom prst="downArrow">
            <a:avLst/>
          </a:prstGeom>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a:p>
        </p:txBody>
      </p:sp>
      <p:sp>
        <p:nvSpPr>
          <p:cNvPr id="13" name="TextBox 12">
            <a:hlinkClick r:id="rId5" action="ppaction://hlinksldjump"/>
          </p:cNvPr>
          <p:cNvSpPr txBox="1"/>
          <p:nvPr/>
        </p:nvSpPr>
        <p:spPr>
          <a:xfrm>
            <a:off x="1295400" y="3657600"/>
            <a:ext cx="1219200" cy="830997"/>
          </a:xfrm>
          <a:prstGeom prst="rect">
            <a:avLst/>
          </a:prstGeom>
          <a:solidFill>
            <a:schemeClr val="accent3">
              <a:lumMod val="60000"/>
              <a:lumOff val="40000"/>
            </a:schemeClr>
          </a:solidFill>
        </p:spPr>
        <p:txBody>
          <a:bodyPr wrap="square" rtlCol="0">
            <a:spAutoFit/>
          </a:bodyPr>
          <a:lstStyle/>
          <a:p>
            <a:r>
              <a:rPr lang="en-US" sz="4800" dirty="0" smtClean="0">
                <a:hlinkClick r:id="rId5" action="ppaction://hlinksldjump"/>
              </a:rPr>
              <a:t>YES </a:t>
            </a:r>
            <a:endParaRPr lang="en-US" sz="4800" dirty="0"/>
          </a:p>
        </p:txBody>
      </p:sp>
      <p:sp>
        <p:nvSpPr>
          <p:cNvPr id="14" name="TextBox 13">
            <a:hlinkClick r:id="" action="ppaction://hlinkshowjump?jump=nextslide"/>
          </p:cNvPr>
          <p:cNvSpPr txBox="1"/>
          <p:nvPr/>
        </p:nvSpPr>
        <p:spPr>
          <a:xfrm>
            <a:off x="6934200" y="3657600"/>
            <a:ext cx="1219200" cy="830997"/>
          </a:xfrm>
          <a:prstGeom prst="rect">
            <a:avLst/>
          </a:prstGeom>
          <a:solidFill>
            <a:schemeClr val="accent3">
              <a:lumMod val="60000"/>
              <a:lumOff val="40000"/>
            </a:schemeClr>
          </a:solidFill>
        </p:spPr>
        <p:txBody>
          <a:bodyPr wrap="square" rtlCol="0">
            <a:spAutoFit/>
          </a:bodyPr>
          <a:lstStyle/>
          <a:p>
            <a:r>
              <a:rPr lang="en-US" sz="4800" dirty="0" smtClean="0">
                <a:hlinkClick r:id="" action="ppaction://hlinkshowjump?jump=nextslide"/>
              </a:rPr>
              <a:t>NO</a:t>
            </a:r>
            <a:r>
              <a:rPr lang="en-US" sz="4800" dirty="0" smtClean="0"/>
              <a:t> </a:t>
            </a:r>
            <a:endParaRPr lang="en-US" sz="48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1000" fill="hold"/>
                                        <p:tgtEl>
                                          <p:spTgt spid="8"/>
                                        </p:tgtEl>
                                        <p:attrNameLst>
                                          <p:attrName>ppt_w</p:attrName>
                                        </p:attrNameLst>
                                      </p:cBhvr>
                                      <p:tavLst>
                                        <p:tav tm="0">
                                          <p:val>
                                            <p:strVal val="#ppt_w*0.70"/>
                                          </p:val>
                                        </p:tav>
                                        <p:tav tm="100000">
                                          <p:val>
                                            <p:strVal val="#ppt_w"/>
                                          </p:val>
                                        </p:tav>
                                      </p:tavLst>
                                    </p:anim>
                                    <p:anim calcmode="lin" valueType="num">
                                      <p:cBhvr>
                                        <p:cTn id="8" dur="1000" fill="hold"/>
                                        <p:tgtEl>
                                          <p:spTgt spid="8"/>
                                        </p:tgtEl>
                                        <p:attrNameLst>
                                          <p:attrName>ppt_h</p:attrName>
                                        </p:attrNameLst>
                                      </p:cBhvr>
                                      <p:tavLst>
                                        <p:tav tm="0">
                                          <p:val>
                                            <p:strVal val="#ppt_h"/>
                                          </p:val>
                                        </p:tav>
                                        <p:tav tm="100000">
                                          <p:val>
                                            <p:strVal val="#ppt_h"/>
                                          </p:val>
                                        </p:tav>
                                      </p:tavLst>
                                    </p:anim>
                                    <p:animEffect transition="in" filter="fade">
                                      <p:cBhvr>
                                        <p:cTn id="9"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ction Button: Home 3">
            <a:hlinkClick r:id="rId2" action="ppaction://hlinksldjump" highlightClick="1"/>
          </p:cNvPr>
          <p:cNvSpPr/>
          <p:nvPr/>
        </p:nvSpPr>
        <p:spPr>
          <a:xfrm>
            <a:off x="6934200" y="5715000"/>
            <a:ext cx="1219200" cy="1143000"/>
          </a:xfrm>
          <a:prstGeom prst="actionButtonHome">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Action Button: Forward or Next 5">
            <a:hlinkClick r:id="" action="ppaction://hlinkshowjump?jump=nextslide" highlightClick="1"/>
          </p:cNvPr>
          <p:cNvSpPr/>
          <p:nvPr/>
        </p:nvSpPr>
        <p:spPr>
          <a:xfrm>
            <a:off x="8153400" y="5715000"/>
            <a:ext cx="990600" cy="1143000"/>
          </a:xfrm>
          <a:prstGeom prst="actionButtonForwardNext">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Action Button: Back or Previous 6">
            <a:hlinkClick r:id="" action="ppaction://hlinkshowjump?jump=previousslide" highlightClick="1"/>
          </p:cNvPr>
          <p:cNvSpPr/>
          <p:nvPr/>
        </p:nvSpPr>
        <p:spPr>
          <a:xfrm>
            <a:off x="5943600" y="5715000"/>
            <a:ext cx="1066800" cy="1143000"/>
          </a:xfrm>
          <a:prstGeom prst="actionButtonBackPrevious">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295400" y="1295400"/>
            <a:ext cx="7010400" cy="3429000"/>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sz="7200" dirty="0" smtClean="0">
                <a:solidFill>
                  <a:srgbClr val="00B0F0"/>
                </a:solidFill>
              </a:rPr>
              <a:t>TRY  AGAIN </a:t>
            </a:r>
            <a:endParaRPr lang="en-US" sz="7200" dirty="0">
              <a:solidFill>
                <a:srgbClr val="00B0F0"/>
              </a:solidFill>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ction Button: Home 3">
            <a:hlinkClick r:id="rId2" action="ppaction://hlinksldjump" highlightClick="1"/>
          </p:cNvPr>
          <p:cNvSpPr/>
          <p:nvPr/>
        </p:nvSpPr>
        <p:spPr>
          <a:xfrm>
            <a:off x="6934200" y="5715000"/>
            <a:ext cx="1219200" cy="1143000"/>
          </a:xfrm>
          <a:prstGeom prst="actionButtonHome">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Action Button: Forward or Next 5">
            <a:hlinkClick r:id="" action="ppaction://hlinkshowjump?jump=nextslide" highlightClick="1"/>
          </p:cNvPr>
          <p:cNvSpPr/>
          <p:nvPr/>
        </p:nvSpPr>
        <p:spPr>
          <a:xfrm>
            <a:off x="8153400" y="5715000"/>
            <a:ext cx="990600" cy="1143000"/>
          </a:xfrm>
          <a:prstGeom prst="actionButtonForwardNext">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Action Button: Back or Previous 6">
            <a:hlinkClick r:id="" action="ppaction://hlinkshowjump?jump=previousslide" highlightClick="1"/>
          </p:cNvPr>
          <p:cNvSpPr/>
          <p:nvPr/>
        </p:nvSpPr>
        <p:spPr>
          <a:xfrm>
            <a:off x="5943600" y="5715000"/>
            <a:ext cx="1066800" cy="1143000"/>
          </a:xfrm>
          <a:prstGeom prst="actionButtonBackPrevious">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990600" y="1066800"/>
            <a:ext cx="6934200" cy="99060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sz="3200" dirty="0" smtClean="0"/>
              <a:t>What do video cards work with? </a:t>
            </a:r>
            <a:endParaRPr lang="en-US" sz="3200" dirty="0"/>
          </a:p>
        </p:txBody>
      </p:sp>
      <p:pic>
        <p:nvPicPr>
          <p:cNvPr id="2050" name="Picture 2" descr="C:\Documents and Settings\Owner\Local Settings\Temporary Internet Files\Content.IE5\1X1L46IP\MP900443185[1].jpg"/>
          <p:cNvPicPr>
            <a:picLocks noChangeAspect="1" noChangeArrowheads="1"/>
          </p:cNvPicPr>
          <p:nvPr/>
        </p:nvPicPr>
        <p:blipFill>
          <a:blip r:embed="rId3" cstate="print"/>
          <a:srcRect/>
          <a:stretch>
            <a:fillRect/>
          </a:stretch>
        </p:blipFill>
        <p:spPr bwMode="auto">
          <a:xfrm flipV="1">
            <a:off x="-671513" y="7710488"/>
            <a:ext cx="2347913" cy="3468320"/>
          </a:xfrm>
          <a:prstGeom prst="rect">
            <a:avLst/>
          </a:prstGeom>
          <a:noFill/>
        </p:spPr>
      </p:pic>
      <p:pic>
        <p:nvPicPr>
          <p:cNvPr id="2051" name="Picture 3" descr="C:\Documents and Settings\Owner\Local Settings\Temporary Internet Files\Content.IE5\1X1L46IP\MP900443185[1].jpg">
            <a:hlinkClick r:id="rId4" action="ppaction://hlinksldjump"/>
          </p:cNvPr>
          <p:cNvPicPr>
            <a:picLocks noChangeAspect="1" noChangeArrowheads="1"/>
          </p:cNvPicPr>
          <p:nvPr/>
        </p:nvPicPr>
        <p:blipFill>
          <a:blip r:embed="rId5" cstate="print"/>
          <a:srcRect/>
          <a:stretch>
            <a:fillRect/>
          </a:stretch>
        </p:blipFill>
        <p:spPr bwMode="auto">
          <a:xfrm>
            <a:off x="1371600" y="2514600"/>
            <a:ext cx="2057400" cy="2467214"/>
          </a:xfrm>
          <a:prstGeom prst="rect">
            <a:avLst/>
          </a:prstGeom>
          <a:noFill/>
        </p:spPr>
      </p:pic>
      <p:pic>
        <p:nvPicPr>
          <p:cNvPr id="2052" name="Picture 4" descr="C:\Documents and Settings\Owner\Local Settings\Temporary Internet Files\Content.IE5\7AM9XCBQ\MP900443864[1].jpg">
            <a:hlinkClick r:id="" action="ppaction://hlinkshowjump?jump=nextslide"/>
          </p:cNvPr>
          <p:cNvPicPr>
            <a:picLocks noChangeAspect="1" noChangeArrowheads="1"/>
          </p:cNvPicPr>
          <p:nvPr/>
        </p:nvPicPr>
        <p:blipFill>
          <a:blip r:embed="rId6" cstate="print"/>
          <a:srcRect/>
          <a:stretch>
            <a:fillRect/>
          </a:stretch>
        </p:blipFill>
        <p:spPr bwMode="auto">
          <a:xfrm>
            <a:off x="5105400" y="2590800"/>
            <a:ext cx="2590800" cy="2506663"/>
          </a:xfrm>
          <a:prstGeom prst="rect">
            <a:avLst/>
          </a:prstGeom>
          <a:noFill/>
        </p:spPr>
      </p:pic>
      <p:sp>
        <p:nvSpPr>
          <p:cNvPr id="9" name="TextBox 8"/>
          <p:cNvSpPr txBox="1"/>
          <p:nvPr/>
        </p:nvSpPr>
        <p:spPr>
          <a:xfrm>
            <a:off x="4038600" y="3657600"/>
            <a:ext cx="732893" cy="584775"/>
          </a:xfrm>
          <a:prstGeom prst="rect">
            <a:avLst/>
          </a:prstGeom>
          <a:noFill/>
        </p:spPr>
        <p:txBody>
          <a:bodyPr wrap="none" rtlCol="0">
            <a:spAutoFit/>
          </a:bodyPr>
          <a:lstStyle/>
          <a:p>
            <a:r>
              <a:rPr lang="en-US" sz="3200" dirty="0" smtClean="0">
                <a:solidFill>
                  <a:srgbClr val="00B0F0"/>
                </a:solidFill>
              </a:rPr>
              <a:t>OR</a:t>
            </a:r>
            <a:r>
              <a:rPr lang="en-US" dirty="0" smtClean="0"/>
              <a:t> </a:t>
            </a:r>
            <a:endParaRPr lang="en-US" dirty="0"/>
          </a:p>
        </p:txBody>
      </p:sp>
      <p:sp>
        <p:nvSpPr>
          <p:cNvPr id="10" name="Rectangle 9"/>
          <p:cNvSpPr/>
          <p:nvPr/>
        </p:nvSpPr>
        <p:spPr>
          <a:xfrm>
            <a:off x="1447800" y="4495800"/>
            <a:ext cx="1905000" cy="457200"/>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dirty="0" smtClean="0"/>
              <a:t>Pictures</a:t>
            </a:r>
            <a:endParaRPr lang="en-US" dirty="0"/>
          </a:p>
        </p:txBody>
      </p:sp>
      <p:sp>
        <p:nvSpPr>
          <p:cNvPr id="11" name="Rectangle 10"/>
          <p:cNvSpPr/>
          <p:nvPr/>
        </p:nvSpPr>
        <p:spPr>
          <a:xfrm>
            <a:off x="5486400" y="4572000"/>
            <a:ext cx="1905000" cy="457200"/>
          </a:xfrm>
          <a:prstGeom prst="rect">
            <a:avLst/>
          </a:prstGeom>
        </p:spPr>
        <p:style>
          <a:lnRef idx="1">
            <a:schemeClr val="accent3"/>
          </a:lnRef>
          <a:fillRef idx="3">
            <a:schemeClr val="accent3"/>
          </a:fillRef>
          <a:effectRef idx="2">
            <a:schemeClr val="accent3"/>
          </a:effectRef>
          <a:fontRef idx="minor">
            <a:schemeClr val="lt1"/>
          </a:fontRef>
        </p:style>
        <p:txBody>
          <a:bodyPr rtlCol="0" anchor="ctr"/>
          <a:lstStyle/>
          <a:p>
            <a:pPr algn="ctr"/>
            <a:r>
              <a:rPr lang="en-US" dirty="0" smtClean="0"/>
              <a:t>Text</a:t>
            </a:r>
            <a:endParaRPr lang="en-US"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ction Button: Home 3">
            <a:hlinkClick r:id="rId2" action="ppaction://hlinksldjump" highlightClick="1"/>
          </p:cNvPr>
          <p:cNvSpPr/>
          <p:nvPr/>
        </p:nvSpPr>
        <p:spPr>
          <a:xfrm>
            <a:off x="6934200" y="5715000"/>
            <a:ext cx="1219200" cy="1143000"/>
          </a:xfrm>
          <a:prstGeom prst="actionButtonHome">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Action Button: Forward or Next 5">
            <a:hlinkClick r:id="" action="ppaction://hlinkshowjump?jump=nextslide" highlightClick="1"/>
          </p:cNvPr>
          <p:cNvSpPr/>
          <p:nvPr/>
        </p:nvSpPr>
        <p:spPr>
          <a:xfrm>
            <a:off x="8153400" y="5715000"/>
            <a:ext cx="990600" cy="1143000"/>
          </a:xfrm>
          <a:prstGeom prst="actionButtonForwardNext">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Action Button: Back or Previous 6">
            <a:hlinkClick r:id="" action="ppaction://hlinkshowjump?jump=previousslide" highlightClick="1"/>
          </p:cNvPr>
          <p:cNvSpPr/>
          <p:nvPr/>
        </p:nvSpPr>
        <p:spPr>
          <a:xfrm>
            <a:off x="5943600" y="5715000"/>
            <a:ext cx="1066800" cy="1143000"/>
          </a:xfrm>
          <a:prstGeom prst="actionButtonBackPrevious">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295400" y="1295400"/>
            <a:ext cx="7010400" cy="3429000"/>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sz="7200" dirty="0" smtClean="0">
                <a:solidFill>
                  <a:srgbClr val="00B0F0"/>
                </a:solidFill>
              </a:rPr>
              <a:t>TRY  AGAIN </a:t>
            </a:r>
            <a:endParaRPr lang="en-US" sz="7200" dirty="0">
              <a:solidFill>
                <a:srgbClr val="00B0F0"/>
              </a:solidFill>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ction Button: Home 3">
            <a:hlinkClick r:id="rId2" action="ppaction://hlinksldjump" highlightClick="1"/>
          </p:cNvPr>
          <p:cNvSpPr/>
          <p:nvPr/>
        </p:nvSpPr>
        <p:spPr>
          <a:xfrm>
            <a:off x="6934200" y="5715000"/>
            <a:ext cx="1219200" cy="1143000"/>
          </a:xfrm>
          <a:prstGeom prst="actionButtonHome">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Action Button: Forward or Next 5">
            <a:hlinkClick r:id="" action="ppaction://hlinkshowjump?jump=nextslide" highlightClick="1"/>
          </p:cNvPr>
          <p:cNvSpPr/>
          <p:nvPr/>
        </p:nvSpPr>
        <p:spPr>
          <a:xfrm>
            <a:off x="8153400" y="5715000"/>
            <a:ext cx="990600" cy="1143000"/>
          </a:xfrm>
          <a:prstGeom prst="actionButtonForwardNext">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Action Button: Back or Previous 6">
            <a:hlinkClick r:id="" action="ppaction://hlinkshowjump?jump=previousslide" highlightClick="1"/>
          </p:cNvPr>
          <p:cNvSpPr/>
          <p:nvPr/>
        </p:nvSpPr>
        <p:spPr>
          <a:xfrm>
            <a:off x="5943600" y="5715000"/>
            <a:ext cx="1066800" cy="1143000"/>
          </a:xfrm>
          <a:prstGeom prst="actionButtonBackPrevious">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990600" y="1066800"/>
            <a:ext cx="6934200" cy="99060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sz="3200" dirty="0" smtClean="0"/>
              <a:t>A modem is type of expansion card that lets computers talk to each other. </a:t>
            </a:r>
            <a:endParaRPr lang="en-US" sz="3200" dirty="0"/>
          </a:p>
        </p:txBody>
      </p:sp>
      <p:pic>
        <p:nvPicPr>
          <p:cNvPr id="8" name="Picture 3" descr="C:\Users\kmr5090\AppData\Local\Microsoft\Windows\Temporary Internet Files\Content.IE5\HQO8IBOX\MP900382835[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200400" y="3124200"/>
            <a:ext cx="2473325" cy="1766661"/>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a:hlinkClick r:id="rId4" action="ppaction://hlinksldjump"/>
          </p:cNvPr>
          <p:cNvSpPr txBox="1"/>
          <p:nvPr/>
        </p:nvSpPr>
        <p:spPr>
          <a:xfrm>
            <a:off x="1295400" y="3657600"/>
            <a:ext cx="1219200" cy="830997"/>
          </a:xfrm>
          <a:prstGeom prst="rect">
            <a:avLst/>
          </a:prstGeom>
          <a:solidFill>
            <a:schemeClr val="accent3">
              <a:lumMod val="60000"/>
              <a:lumOff val="40000"/>
            </a:schemeClr>
          </a:solidFill>
        </p:spPr>
        <p:txBody>
          <a:bodyPr wrap="square" rtlCol="0">
            <a:spAutoFit/>
          </a:bodyPr>
          <a:lstStyle/>
          <a:p>
            <a:r>
              <a:rPr lang="en-US" sz="4800" dirty="0" smtClean="0">
                <a:hlinkClick r:id="rId5" action="ppaction://hlinksldjump"/>
              </a:rPr>
              <a:t>YES</a:t>
            </a:r>
            <a:r>
              <a:rPr lang="en-US" sz="4800" dirty="0" smtClean="0"/>
              <a:t> </a:t>
            </a:r>
            <a:endParaRPr lang="en-US" sz="4800" dirty="0"/>
          </a:p>
        </p:txBody>
      </p:sp>
      <p:sp>
        <p:nvSpPr>
          <p:cNvPr id="10" name="TextBox 9">
            <a:hlinkClick r:id="rId4" action="ppaction://hlinksldjump"/>
          </p:cNvPr>
          <p:cNvSpPr txBox="1"/>
          <p:nvPr/>
        </p:nvSpPr>
        <p:spPr>
          <a:xfrm>
            <a:off x="5867400" y="3664803"/>
            <a:ext cx="1219200" cy="830997"/>
          </a:xfrm>
          <a:prstGeom prst="rect">
            <a:avLst/>
          </a:prstGeom>
          <a:solidFill>
            <a:schemeClr val="accent3">
              <a:lumMod val="60000"/>
              <a:lumOff val="40000"/>
            </a:schemeClr>
          </a:solidFill>
        </p:spPr>
        <p:txBody>
          <a:bodyPr wrap="square" rtlCol="0">
            <a:spAutoFit/>
          </a:bodyPr>
          <a:lstStyle/>
          <a:p>
            <a:r>
              <a:rPr lang="en-US" sz="4800" dirty="0" smtClean="0">
                <a:hlinkClick r:id="" action="ppaction://hlinkshowjump?jump=nextslide"/>
              </a:rPr>
              <a:t>NO</a:t>
            </a:r>
            <a:r>
              <a:rPr lang="en-US" sz="4800" dirty="0" smtClean="0"/>
              <a:t> </a:t>
            </a:r>
            <a:endParaRPr lang="en-US" sz="4800"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ction Button: Home 3">
            <a:hlinkClick r:id="rId2" action="ppaction://hlinksldjump" highlightClick="1"/>
          </p:cNvPr>
          <p:cNvSpPr/>
          <p:nvPr/>
        </p:nvSpPr>
        <p:spPr>
          <a:xfrm>
            <a:off x="6934200" y="5715000"/>
            <a:ext cx="1219200" cy="1143000"/>
          </a:xfrm>
          <a:prstGeom prst="actionButtonHome">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Action Button: Forward or Next 5">
            <a:hlinkClick r:id="" action="ppaction://hlinkshowjump?jump=nextslide" highlightClick="1"/>
          </p:cNvPr>
          <p:cNvSpPr/>
          <p:nvPr/>
        </p:nvSpPr>
        <p:spPr>
          <a:xfrm>
            <a:off x="8153400" y="5715000"/>
            <a:ext cx="990600" cy="1143000"/>
          </a:xfrm>
          <a:prstGeom prst="actionButtonForwardNext">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Action Button: Back or Previous 6">
            <a:hlinkClick r:id="" action="ppaction://hlinkshowjump?jump=previousslide" highlightClick="1"/>
          </p:cNvPr>
          <p:cNvSpPr/>
          <p:nvPr/>
        </p:nvSpPr>
        <p:spPr>
          <a:xfrm>
            <a:off x="5943600" y="5715000"/>
            <a:ext cx="1066800" cy="1143000"/>
          </a:xfrm>
          <a:prstGeom prst="actionButtonBackPrevious">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1295400" y="1295400"/>
            <a:ext cx="7010400" cy="3429000"/>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sz="7200" dirty="0" smtClean="0">
                <a:solidFill>
                  <a:srgbClr val="00B0F0"/>
                </a:solidFill>
              </a:rPr>
              <a:t>TRY  AGAIN </a:t>
            </a:r>
            <a:endParaRPr lang="en-US" sz="7200" dirty="0">
              <a:solidFill>
                <a:srgbClr val="00B0F0"/>
              </a:solidFill>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ction Button: Home 3">
            <a:hlinkClick r:id="rId2" action="ppaction://hlinksldjump" highlightClick="1"/>
          </p:cNvPr>
          <p:cNvSpPr/>
          <p:nvPr/>
        </p:nvSpPr>
        <p:spPr>
          <a:xfrm>
            <a:off x="6934200" y="5715000"/>
            <a:ext cx="1219200" cy="1143000"/>
          </a:xfrm>
          <a:prstGeom prst="actionButtonHome">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Action Button: Forward or Next 5">
            <a:hlinkClick r:id="" action="ppaction://hlinkshowjump?jump=nextslide" highlightClick="1"/>
          </p:cNvPr>
          <p:cNvSpPr/>
          <p:nvPr/>
        </p:nvSpPr>
        <p:spPr>
          <a:xfrm>
            <a:off x="8153400" y="5715000"/>
            <a:ext cx="990600" cy="1143000"/>
          </a:xfrm>
          <a:prstGeom prst="actionButtonForwardNext">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Action Button: Back or Previous 6">
            <a:hlinkClick r:id="" action="ppaction://hlinkshowjump?jump=previousslide" highlightClick="1"/>
          </p:cNvPr>
          <p:cNvSpPr/>
          <p:nvPr/>
        </p:nvSpPr>
        <p:spPr>
          <a:xfrm>
            <a:off x="5943600" y="5715000"/>
            <a:ext cx="1066800" cy="1143000"/>
          </a:xfrm>
          <a:prstGeom prst="actionButtonBackPrevious">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200400" y="1600200"/>
            <a:ext cx="1872679" cy="19841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Rectangle 7"/>
          <p:cNvSpPr/>
          <p:nvPr/>
        </p:nvSpPr>
        <p:spPr>
          <a:xfrm>
            <a:off x="2514600" y="304800"/>
            <a:ext cx="3048000" cy="99060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dirty="0" smtClean="0"/>
              <a:t>The CPU controls information and tells other computer components what to do. </a:t>
            </a:r>
            <a:endParaRPr lang="en-US" dirty="0"/>
          </a:p>
        </p:txBody>
      </p:sp>
      <p:sp>
        <p:nvSpPr>
          <p:cNvPr id="9" name="Rectangle 8"/>
          <p:cNvSpPr/>
          <p:nvPr/>
        </p:nvSpPr>
        <p:spPr>
          <a:xfrm>
            <a:off x="2895600" y="3657600"/>
            <a:ext cx="2819400" cy="53340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dirty="0" smtClean="0"/>
              <a:t>It can be compared to which body part? </a:t>
            </a:r>
            <a:endParaRPr lang="en-US" dirty="0"/>
          </a:p>
        </p:txBody>
      </p:sp>
      <p:pic>
        <p:nvPicPr>
          <p:cNvPr id="3074" name="Picture 2" descr="C:\Documents and Settings\jchang\Local Settings\Temporary Internet Files\Content.IE5\A0T18NDR\MC900055182[1].wmf">
            <a:hlinkClick r:id="" action="ppaction://hlinkshowjump?jump=nextslide"/>
          </p:cNvPr>
          <p:cNvPicPr>
            <a:picLocks noChangeAspect="1" noChangeArrowheads="1"/>
          </p:cNvPicPr>
          <p:nvPr/>
        </p:nvPicPr>
        <p:blipFill>
          <a:blip r:embed="rId4" cstate="print"/>
          <a:srcRect/>
          <a:stretch>
            <a:fillRect/>
          </a:stretch>
        </p:blipFill>
        <p:spPr bwMode="auto">
          <a:xfrm>
            <a:off x="6172200" y="2819400"/>
            <a:ext cx="1314018" cy="1966912"/>
          </a:xfrm>
          <a:prstGeom prst="rect">
            <a:avLst/>
          </a:prstGeom>
          <a:noFill/>
        </p:spPr>
      </p:pic>
      <p:pic>
        <p:nvPicPr>
          <p:cNvPr id="3075" name="Picture 3" descr="C:\Documents and Settings\jchang\Local Settings\Temporary Internet Files\Content.IE5\URBG0KGO\MP900438746[1].jpg">
            <a:hlinkClick r:id="rId5" action="ppaction://hlinksldjump"/>
          </p:cNvPr>
          <p:cNvPicPr>
            <a:picLocks noChangeAspect="1" noChangeArrowheads="1"/>
          </p:cNvPicPr>
          <p:nvPr/>
        </p:nvPicPr>
        <p:blipFill>
          <a:blip r:embed="rId6" cstate="print"/>
          <a:srcRect/>
          <a:stretch>
            <a:fillRect/>
          </a:stretch>
        </p:blipFill>
        <p:spPr bwMode="auto">
          <a:xfrm>
            <a:off x="838200" y="2819400"/>
            <a:ext cx="1447800" cy="1930400"/>
          </a:xfrm>
          <a:prstGeom prst="rect">
            <a:avLst/>
          </a:prstGeom>
          <a:noFill/>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ction Button: Home 3">
            <a:hlinkClick r:id="rId2" action="ppaction://hlinksldjump" highlightClick="1"/>
          </p:cNvPr>
          <p:cNvSpPr/>
          <p:nvPr/>
        </p:nvSpPr>
        <p:spPr>
          <a:xfrm>
            <a:off x="6934200" y="5715000"/>
            <a:ext cx="1219200" cy="1143000"/>
          </a:xfrm>
          <a:prstGeom prst="actionButtonHome">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Action Button: Forward or Next 5">
            <a:hlinkClick r:id="" action="ppaction://hlinkshowjump?jump=nextslide" highlightClick="1"/>
          </p:cNvPr>
          <p:cNvSpPr/>
          <p:nvPr/>
        </p:nvSpPr>
        <p:spPr>
          <a:xfrm>
            <a:off x="8153400" y="5715000"/>
            <a:ext cx="990600" cy="1143000"/>
          </a:xfrm>
          <a:prstGeom prst="actionButtonForwardNext">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Action Button: Back or Previous 6">
            <a:hlinkClick r:id="" action="ppaction://hlinkshowjump?jump=previousslide" highlightClick="1"/>
          </p:cNvPr>
          <p:cNvSpPr/>
          <p:nvPr/>
        </p:nvSpPr>
        <p:spPr>
          <a:xfrm>
            <a:off x="5943600" y="5715000"/>
            <a:ext cx="1066800" cy="1143000"/>
          </a:xfrm>
          <a:prstGeom prst="actionButtonBackPrevious">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1295400" y="1295400"/>
            <a:ext cx="7010400" cy="3429000"/>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sz="7200" dirty="0" smtClean="0">
                <a:solidFill>
                  <a:srgbClr val="00B0F0"/>
                </a:solidFill>
              </a:rPr>
              <a:t>TRY  AGAIN </a:t>
            </a:r>
            <a:endParaRPr lang="en-US" sz="7200" dirty="0">
              <a:solidFill>
                <a:srgbClr val="00B0F0"/>
              </a:solidFill>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ction Button: Home 3">
            <a:hlinkClick r:id="rId2" action="ppaction://hlinksldjump" highlightClick="1"/>
          </p:cNvPr>
          <p:cNvSpPr/>
          <p:nvPr/>
        </p:nvSpPr>
        <p:spPr>
          <a:xfrm>
            <a:off x="6934200" y="5715000"/>
            <a:ext cx="1219200" cy="1143000"/>
          </a:xfrm>
          <a:prstGeom prst="actionButtonHome">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Action Button: Forward or Next 5">
            <a:hlinkClick r:id="" action="ppaction://hlinkshowjump?jump=nextslide" highlightClick="1"/>
          </p:cNvPr>
          <p:cNvSpPr/>
          <p:nvPr/>
        </p:nvSpPr>
        <p:spPr>
          <a:xfrm>
            <a:off x="8153400" y="5715000"/>
            <a:ext cx="990600" cy="1143000"/>
          </a:xfrm>
          <a:prstGeom prst="actionButtonForwardNext">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Action Button: Back or Previous 6">
            <a:hlinkClick r:id="" action="ppaction://hlinkshowjump?jump=previousslide" highlightClick="1"/>
          </p:cNvPr>
          <p:cNvSpPr/>
          <p:nvPr/>
        </p:nvSpPr>
        <p:spPr>
          <a:xfrm>
            <a:off x="5943600" y="5715000"/>
            <a:ext cx="1066800" cy="1143000"/>
          </a:xfrm>
          <a:prstGeom prst="actionButtonBackPrevious">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2743200" y="1447800"/>
            <a:ext cx="3657600" cy="167640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b="1" dirty="0" smtClean="0">
                <a:solidFill>
                  <a:schemeClr val="accent3">
                    <a:lumMod val="75000"/>
                  </a:schemeClr>
                </a:solidFill>
              </a:rPr>
              <a:t>RAM</a:t>
            </a:r>
            <a:r>
              <a:rPr lang="en-US" dirty="0" smtClean="0"/>
              <a:t> stands for Random Access Memory. </a:t>
            </a:r>
            <a:r>
              <a:rPr lang="en-US" b="1" dirty="0" smtClean="0">
                <a:solidFill>
                  <a:schemeClr val="accent3">
                    <a:lumMod val="75000"/>
                  </a:schemeClr>
                </a:solidFill>
              </a:rPr>
              <a:t>Ram</a:t>
            </a:r>
            <a:r>
              <a:rPr lang="en-US" dirty="0" smtClean="0"/>
              <a:t> remembers things and can change it’s mind…</a:t>
            </a:r>
            <a:endParaRPr lang="en-US" dirty="0"/>
          </a:p>
        </p:txBody>
      </p:sp>
      <p:sp>
        <p:nvSpPr>
          <p:cNvPr id="8" name="TextBox 7">
            <a:hlinkClick r:id="rId3" action="ppaction://hlinksldjump"/>
          </p:cNvPr>
          <p:cNvSpPr txBox="1"/>
          <p:nvPr/>
        </p:nvSpPr>
        <p:spPr>
          <a:xfrm>
            <a:off x="2438400" y="3581400"/>
            <a:ext cx="1219200" cy="830997"/>
          </a:xfrm>
          <a:prstGeom prst="rect">
            <a:avLst/>
          </a:prstGeom>
          <a:solidFill>
            <a:schemeClr val="accent3">
              <a:lumMod val="60000"/>
              <a:lumOff val="40000"/>
            </a:schemeClr>
          </a:solidFill>
        </p:spPr>
        <p:txBody>
          <a:bodyPr wrap="square" rtlCol="0">
            <a:spAutoFit/>
          </a:bodyPr>
          <a:lstStyle/>
          <a:p>
            <a:r>
              <a:rPr lang="en-US" sz="4800" dirty="0" smtClean="0">
                <a:hlinkClick r:id="rId4" action="ppaction://hlinksldjump"/>
              </a:rPr>
              <a:t>YES</a:t>
            </a:r>
            <a:r>
              <a:rPr lang="en-US" sz="4800" dirty="0" smtClean="0"/>
              <a:t> </a:t>
            </a:r>
            <a:endParaRPr lang="en-US" sz="4800" dirty="0"/>
          </a:p>
        </p:txBody>
      </p:sp>
      <p:sp>
        <p:nvSpPr>
          <p:cNvPr id="9" name="TextBox 8">
            <a:hlinkClick r:id="rId3" action="ppaction://hlinksldjump"/>
          </p:cNvPr>
          <p:cNvSpPr txBox="1"/>
          <p:nvPr/>
        </p:nvSpPr>
        <p:spPr>
          <a:xfrm>
            <a:off x="5410200" y="3581400"/>
            <a:ext cx="1219200" cy="830997"/>
          </a:xfrm>
          <a:prstGeom prst="rect">
            <a:avLst/>
          </a:prstGeom>
          <a:solidFill>
            <a:schemeClr val="accent3">
              <a:lumMod val="60000"/>
              <a:lumOff val="40000"/>
            </a:schemeClr>
          </a:solidFill>
        </p:spPr>
        <p:txBody>
          <a:bodyPr wrap="square" rtlCol="0">
            <a:spAutoFit/>
          </a:bodyPr>
          <a:lstStyle/>
          <a:p>
            <a:r>
              <a:rPr lang="en-US" sz="4800" dirty="0" smtClean="0">
                <a:hlinkClick r:id="" action="ppaction://hlinkshowjump?jump=nextslide"/>
              </a:rPr>
              <a:t>NO</a:t>
            </a:r>
            <a:r>
              <a:rPr lang="en-US" sz="4800" dirty="0" smtClean="0"/>
              <a:t> </a:t>
            </a:r>
            <a:endParaRPr lang="en-US" sz="4800" dirty="0"/>
          </a:p>
        </p:txBody>
      </p:sp>
      <p:pic>
        <p:nvPicPr>
          <p:cNvPr id="10" name="Picture 3" descr="C:\Users\kmr5090\AppData\Local\Microsoft\Windows\Temporary Internet Files\Content.IE5\HQO8IBOX\MC900442036[1].wmf"/>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400800" y="1433512"/>
            <a:ext cx="1708208" cy="169068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ction Button: Home 3">
            <a:hlinkClick r:id="rId2" action="ppaction://hlinksldjump" highlightClick="1"/>
          </p:cNvPr>
          <p:cNvSpPr/>
          <p:nvPr/>
        </p:nvSpPr>
        <p:spPr>
          <a:xfrm>
            <a:off x="6934200" y="5715000"/>
            <a:ext cx="1219200" cy="1143000"/>
          </a:xfrm>
          <a:prstGeom prst="actionButtonHome">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Action Button: Forward or Next 5">
            <a:hlinkClick r:id="" action="ppaction://hlinkshowjump?jump=nextslide" highlightClick="1"/>
          </p:cNvPr>
          <p:cNvSpPr/>
          <p:nvPr/>
        </p:nvSpPr>
        <p:spPr>
          <a:xfrm>
            <a:off x="8153400" y="5715000"/>
            <a:ext cx="990600" cy="1143000"/>
          </a:xfrm>
          <a:prstGeom prst="actionButtonForwardNext">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Action Button: Back or Previous 6">
            <a:hlinkClick r:id="" action="ppaction://hlinkshowjump?jump=previousslide" highlightClick="1"/>
          </p:cNvPr>
          <p:cNvSpPr/>
          <p:nvPr/>
        </p:nvSpPr>
        <p:spPr>
          <a:xfrm>
            <a:off x="5943600" y="5715000"/>
            <a:ext cx="1066800" cy="1143000"/>
          </a:xfrm>
          <a:prstGeom prst="actionButtonBackPrevious">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1295400" y="1295400"/>
            <a:ext cx="7010400" cy="3429000"/>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sz="7200" dirty="0" smtClean="0">
                <a:solidFill>
                  <a:srgbClr val="00B0F0"/>
                </a:solidFill>
              </a:rPr>
              <a:t>TRY  AGAIN </a:t>
            </a:r>
            <a:endParaRPr lang="en-US" sz="7200" dirty="0">
              <a:solidFill>
                <a:srgbClr val="00B0F0"/>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ction Button: Home 3">
            <a:hlinkClick r:id="rId2" action="ppaction://hlinksldjump" highlightClick="1"/>
          </p:cNvPr>
          <p:cNvSpPr/>
          <p:nvPr/>
        </p:nvSpPr>
        <p:spPr>
          <a:xfrm>
            <a:off x="6934200" y="5715000"/>
            <a:ext cx="1219200" cy="1143000"/>
          </a:xfrm>
          <a:prstGeom prst="actionButtonHome">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Action Button: Forward or Next 5">
            <a:hlinkClick r:id="" action="ppaction://hlinkshowjump?jump=nextslide" highlightClick="1"/>
          </p:cNvPr>
          <p:cNvSpPr/>
          <p:nvPr/>
        </p:nvSpPr>
        <p:spPr>
          <a:xfrm>
            <a:off x="8153400" y="5715000"/>
            <a:ext cx="990600" cy="1143000"/>
          </a:xfrm>
          <a:prstGeom prst="actionButtonForwardNext">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Action Button: Back or Previous 6">
            <a:hlinkClick r:id="" action="ppaction://hlinkshowjump?jump=previousslide" highlightClick="1"/>
          </p:cNvPr>
          <p:cNvSpPr/>
          <p:nvPr/>
        </p:nvSpPr>
        <p:spPr>
          <a:xfrm>
            <a:off x="5943600" y="5715000"/>
            <a:ext cx="1066800" cy="1143000"/>
          </a:xfrm>
          <a:prstGeom prst="actionButtonBackPrevious">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p:cNvSpPr txBox="1"/>
          <p:nvPr/>
        </p:nvSpPr>
        <p:spPr>
          <a:xfrm>
            <a:off x="1143000" y="1066800"/>
            <a:ext cx="7086600" cy="1938992"/>
          </a:xfrm>
          <a:prstGeom prst="rect">
            <a:avLst/>
          </a:prstGeom>
          <a:noFill/>
        </p:spPr>
        <p:txBody>
          <a:bodyPr wrap="square" rtlCol="0">
            <a:spAutoFit/>
          </a:bodyPr>
          <a:lstStyle/>
          <a:p>
            <a:r>
              <a:rPr lang="en-US" sz="6000" dirty="0" smtClean="0">
                <a:solidFill>
                  <a:schemeClr val="accent6">
                    <a:lumMod val="20000"/>
                    <a:lumOff val="80000"/>
                  </a:schemeClr>
                </a:solidFill>
              </a:rPr>
              <a:t>Computer parts are called </a:t>
            </a:r>
            <a:r>
              <a:rPr lang="en-US" sz="6000" dirty="0" smtClean="0">
                <a:solidFill>
                  <a:srgbClr val="00B0F0"/>
                </a:solidFill>
              </a:rPr>
              <a:t>components</a:t>
            </a:r>
            <a:endParaRPr lang="en-US" sz="6000" dirty="0">
              <a:solidFill>
                <a:srgbClr val="00B0F0"/>
              </a:solidFill>
            </a:endParaRPr>
          </a:p>
        </p:txBody>
      </p:sp>
      <p:sp>
        <p:nvSpPr>
          <p:cNvPr id="15" name="TextBox 14">
            <a:hlinkClick r:id="rId3" action="ppaction://hlinksldjump"/>
          </p:cNvPr>
          <p:cNvSpPr txBox="1"/>
          <p:nvPr/>
        </p:nvSpPr>
        <p:spPr>
          <a:xfrm>
            <a:off x="1981200" y="3352800"/>
            <a:ext cx="1066800" cy="830997"/>
          </a:xfrm>
          <a:prstGeom prst="rect">
            <a:avLst/>
          </a:prstGeom>
          <a:solidFill>
            <a:schemeClr val="accent4">
              <a:lumMod val="60000"/>
              <a:lumOff val="40000"/>
            </a:schemeClr>
          </a:solidFill>
        </p:spPr>
        <p:txBody>
          <a:bodyPr wrap="square" rtlCol="0">
            <a:spAutoFit/>
          </a:bodyPr>
          <a:lstStyle/>
          <a:p>
            <a:r>
              <a:rPr lang="en-US" sz="4800" dirty="0" smtClean="0"/>
              <a:t>YES</a:t>
            </a:r>
            <a:endParaRPr lang="en-US" sz="4800" dirty="0"/>
          </a:p>
        </p:txBody>
      </p:sp>
      <p:sp>
        <p:nvSpPr>
          <p:cNvPr id="16" name="TextBox 15">
            <a:hlinkClick r:id="" action="ppaction://hlinkshowjump?jump=nextslide"/>
          </p:cNvPr>
          <p:cNvSpPr txBox="1"/>
          <p:nvPr/>
        </p:nvSpPr>
        <p:spPr>
          <a:xfrm>
            <a:off x="5562600" y="3352800"/>
            <a:ext cx="990600" cy="830997"/>
          </a:xfrm>
          <a:prstGeom prst="rect">
            <a:avLst/>
          </a:prstGeom>
          <a:solidFill>
            <a:schemeClr val="accent3">
              <a:lumMod val="60000"/>
              <a:lumOff val="40000"/>
            </a:schemeClr>
          </a:solidFill>
        </p:spPr>
        <p:txBody>
          <a:bodyPr wrap="square" rtlCol="0">
            <a:spAutoFit/>
          </a:bodyPr>
          <a:lstStyle/>
          <a:p>
            <a:r>
              <a:rPr lang="en-US" sz="4800" dirty="0" smtClean="0">
                <a:hlinkClick r:id="" action="ppaction://hlinkshowjump?jump=nextslide"/>
              </a:rPr>
              <a:t>NO</a:t>
            </a:r>
            <a:r>
              <a:rPr lang="en-US" sz="4800" dirty="0" smtClean="0"/>
              <a:t> </a:t>
            </a:r>
            <a:endParaRPr lang="en-US" sz="4800"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ction Button: Home 3">
            <a:hlinkClick r:id="rId2" action="ppaction://hlinksldjump" highlightClick="1"/>
          </p:cNvPr>
          <p:cNvSpPr/>
          <p:nvPr/>
        </p:nvSpPr>
        <p:spPr>
          <a:xfrm>
            <a:off x="6934200" y="5715000"/>
            <a:ext cx="1219200" cy="1143000"/>
          </a:xfrm>
          <a:prstGeom prst="actionButtonHome">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Action Button: Forward or Next 5">
            <a:hlinkClick r:id="" action="ppaction://hlinkshowjump?jump=nextslide" highlightClick="1"/>
          </p:cNvPr>
          <p:cNvSpPr/>
          <p:nvPr/>
        </p:nvSpPr>
        <p:spPr>
          <a:xfrm>
            <a:off x="8153400" y="5715000"/>
            <a:ext cx="990600" cy="1143000"/>
          </a:xfrm>
          <a:prstGeom prst="actionButtonForwardNext">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Action Button: Back or Previous 6">
            <a:hlinkClick r:id="" action="ppaction://hlinkshowjump?jump=previousslide" highlightClick="1"/>
          </p:cNvPr>
          <p:cNvSpPr/>
          <p:nvPr/>
        </p:nvSpPr>
        <p:spPr>
          <a:xfrm>
            <a:off x="5943600" y="5715000"/>
            <a:ext cx="1066800" cy="1143000"/>
          </a:xfrm>
          <a:prstGeom prst="actionButtonBackPrevious">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2438400" y="685800"/>
            <a:ext cx="3276600" cy="167640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dirty="0" smtClean="0"/>
              <a:t>Which type of memory is like a library book? It has a lot of information but you cannot change it? </a:t>
            </a:r>
            <a:endParaRPr lang="en-US" dirty="0"/>
          </a:p>
        </p:txBody>
      </p:sp>
      <p:pic>
        <p:nvPicPr>
          <p:cNvPr id="8" name="Picture 3" descr="C:\Users\kmr5090\AppData\Local\Microsoft\Windows\Temporary Internet Files\Content.IE5\H1T1K2MB\MP900409270[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200400" y="2438400"/>
            <a:ext cx="1844750" cy="2773897"/>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8">
            <a:hlinkClick r:id="" action="ppaction://hlinkshowjump?jump=nextslide"/>
          </p:cNvPr>
          <p:cNvSpPr/>
          <p:nvPr/>
        </p:nvSpPr>
        <p:spPr>
          <a:xfrm>
            <a:off x="838200" y="2971800"/>
            <a:ext cx="1676400" cy="167640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dirty="0" smtClean="0"/>
              <a:t>RAM </a:t>
            </a:r>
            <a:endParaRPr lang="en-US" dirty="0"/>
          </a:p>
        </p:txBody>
      </p:sp>
      <p:sp>
        <p:nvSpPr>
          <p:cNvPr id="10" name="Rectangle 9">
            <a:hlinkClick r:id="rId4" action="ppaction://hlinksldjump"/>
          </p:cNvPr>
          <p:cNvSpPr/>
          <p:nvPr/>
        </p:nvSpPr>
        <p:spPr>
          <a:xfrm>
            <a:off x="5486400" y="2971800"/>
            <a:ext cx="1676400" cy="167640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dirty="0" smtClean="0"/>
              <a:t>ROM </a:t>
            </a:r>
            <a:endParaRPr lang="en-US"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ction Button: Home 3">
            <a:hlinkClick r:id="rId2" action="ppaction://hlinksldjump" highlightClick="1"/>
          </p:cNvPr>
          <p:cNvSpPr/>
          <p:nvPr/>
        </p:nvSpPr>
        <p:spPr>
          <a:xfrm>
            <a:off x="6934200" y="5715000"/>
            <a:ext cx="1219200" cy="1143000"/>
          </a:xfrm>
          <a:prstGeom prst="actionButtonHome">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Action Button: Forward or Next 5">
            <a:hlinkClick r:id="" action="ppaction://hlinkshowjump?jump=nextslide" highlightClick="1"/>
          </p:cNvPr>
          <p:cNvSpPr/>
          <p:nvPr/>
        </p:nvSpPr>
        <p:spPr>
          <a:xfrm>
            <a:off x="8153400" y="5715000"/>
            <a:ext cx="990600" cy="1143000"/>
          </a:xfrm>
          <a:prstGeom prst="actionButtonForwardNext">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Action Button: Back or Previous 6">
            <a:hlinkClick r:id="" action="ppaction://hlinkshowjump?jump=previousslide" highlightClick="1"/>
          </p:cNvPr>
          <p:cNvSpPr/>
          <p:nvPr/>
        </p:nvSpPr>
        <p:spPr>
          <a:xfrm>
            <a:off x="5943600" y="5715000"/>
            <a:ext cx="1066800" cy="1143000"/>
          </a:xfrm>
          <a:prstGeom prst="actionButtonBackPrevious">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1295400" y="1295400"/>
            <a:ext cx="7010400" cy="3429000"/>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sz="7200" dirty="0" smtClean="0">
                <a:solidFill>
                  <a:srgbClr val="00B0F0"/>
                </a:solidFill>
              </a:rPr>
              <a:t>TRY  AGAIN </a:t>
            </a:r>
            <a:endParaRPr lang="en-US" sz="7200" dirty="0">
              <a:solidFill>
                <a:srgbClr val="00B0F0"/>
              </a:solidFill>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ction Button: Home 3">
            <a:hlinkClick r:id="rId2" action="ppaction://hlinksldjump" highlightClick="1"/>
          </p:cNvPr>
          <p:cNvSpPr/>
          <p:nvPr/>
        </p:nvSpPr>
        <p:spPr>
          <a:xfrm>
            <a:off x="6934200" y="5715000"/>
            <a:ext cx="1219200" cy="1143000"/>
          </a:xfrm>
          <a:prstGeom prst="actionButtonHome">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Action Button: Forward or Next 5">
            <a:hlinkClick r:id="" action="ppaction://hlinkshowjump?jump=nextslide" highlightClick="1"/>
          </p:cNvPr>
          <p:cNvSpPr/>
          <p:nvPr/>
        </p:nvSpPr>
        <p:spPr>
          <a:xfrm>
            <a:off x="8153400" y="5715000"/>
            <a:ext cx="990600" cy="1143000"/>
          </a:xfrm>
          <a:prstGeom prst="actionButtonForwardNext">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Action Button: Back or Previous 6">
            <a:hlinkClick r:id="" action="ppaction://hlinkshowjump?jump=previousslide" highlightClick="1"/>
          </p:cNvPr>
          <p:cNvSpPr/>
          <p:nvPr/>
        </p:nvSpPr>
        <p:spPr>
          <a:xfrm>
            <a:off x="5943600" y="5715000"/>
            <a:ext cx="1066800" cy="1143000"/>
          </a:xfrm>
          <a:prstGeom prst="actionButtonBackPrevious">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2">
            <a:hlinkClick r:id="" action="ppaction://hlinkshowjump?jump=nextslide"/>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302853" y="2922588"/>
            <a:ext cx="2633287" cy="22590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4" descr="http://howtobuycomputer.net/images/videocard.gif">
            <a:hlinkClick r:id="rId4" action="ppaction://hlinksldjump"/>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015716" y="2895600"/>
            <a:ext cx="3076045" cy="2362200"/>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8"/>
          <p:cNvSpPr/>
          <p:nvPr/>
        </p:nvSpPr>
        <p:spPr>
          <a:xfrm>
            <a:off x="2362200" y="533400"/>
            <a:ext cx="4343400" cy="129540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dirty="0" smtClean="0"/>
              <a:t>Choose the </a:t>
            </a:r>
            <a:r>
              <a:rPr lang="en-US" b="1" dirty="0" smtClean="0">
                <a:solidFill>
                  <a:schemeClr val="accent3">
                    <a:lumMod val="75000"/>
                  </a:schemeClr>
                </a:solidFill>
              </a:rPr>
              <a:t>Internal port</a:t>
            </a:r>
            <a:r>
              <a:rPr lang="en-US" dirty="0" smtClean="0"/>
              <a:t>. </a:t>
            </a:r>
          </a:p>
          <a:p>
            <a:pPr algn="ctr"/>
            <a:r>
              <a:rPr lang="en-US" dirty="0" smtClean="0"/>
              <a:t>HINT: The </a:t>
            </a:r>
            <a:r>
              <a:rPr lang="en-US" b="1" dirty="0" smtClean="0">
                <a:solidFill>
                  <a:schemeClr val="accent3">
                    <a:lumMod val="75000"/>
                  </a:schemeClr>
                </a:solidFill>
              </a:rPr>
              <a:t>internal por</a:t>
            </a:r>
            <a:r>
              <a:rPr lang="en-US" dirty="0" smtClean="0"/>
              <a:t>t plugs into expansion cards. </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strVal val="#ppt_w*0.70"/>
                                          </p:val>
                                        </p:tav>
                                        <p:tav tm="100000">
                                          <p:val>
                                            <p:strVal val="#ppt_w"/>
                                          </p:val>
                                        </p:tav>
                                      </p:tavLst>
                                    </p:anim>
                                    <p:anim calcmode="lin" valueType="num">
                                      <p:cBhvr>
                                        <p:cTn id="8" dur="1000" fill="hold"/>
                                        <p:tgtEl>
                                          <p:spTgt spid="5"/>
                                        </p:tgtEl>
                                        <p:attrNameLst>
                                          <p:attrName>ppt_h</p:attrName>
                                        </p:attrNameLst>
                                      </p:cBhvr>
                                      <p:tavLst>
                                        <p:tav tm="0">
                                          <p:val>
                                            <p:strVal val="#ppt_h"/>
                                          </p:val>
                                        </p:tav>
                                        <p:tav tm="100000">
                                          <p:val>
                                            <p:strVal val="#ppt_h"/>
                                          </p:val>
                                        </p:tav>
                                      </p:tavLst>
                                    </p:anim>
                                    <p:animEffect transition="in" filter="fade">
                                      <p:cBhvr>
                                        <p:cTn id="9" dur="1000"/>
                                        <p:tgtEl>
                                          <p:spTgt spid="5"/>
                                        </p:tgtEl>
                                      </p:cBhvr>
                                    </p:animEffect>
                                  </p:childTnLst>
                                </p:cTn>
                              </p:par>
                              <p:par>
                                <p:cTn id="10" presetID="55" presetClass="entr" presetSubtype="0" fill="hold" nodeType="with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p:cTn id="12" dur="1000" fill="hold"/>
                                        <p:tgtEl>
                                          <p:spTgt spid="8"/>
                                        </p:tgtEl>
                                        <p:attrNameLst>
                                          <p:attrName>ppt_w</p:attrName>
                                        </p:attrNameLst>
                                      </p:cBhvr>
                                      <p:tavLst>
                                        <p:tav tm="0">
                                          <p:val>
                                            <p:strVal val="#ppt_w*0.70"/>
                                          </p:val>
                                        </p:tav>
                                        <p:tav tm="100000">
                                          <p:val>
                                            <p:strVal val="#ppt_w"/>
                                          </p:val>
                                        </p:tav>
                                      </p:tavLst>
                                    </p:anim>
                                    <p:anim calcmode="lin" valueType="num">
                                      <p:cBhvr>
                                        <p:cTn id="13" dur="1000" fill="hold"/>
                                        <p:tgtEl>
                                          <p:spTgt spid="8"/>
                                        </p:tgtEl>
                                        <p:attrNameLst>
                                          <p:attrName>ppt_h</p:attrName>
                                        </p:attrNameLst>
                                      </p:cBhvr>
                                      <p:tavLst>
                                        <p:tav tm="0">
                                          <p:val>
                                            <p:strVal val="#ppt_h"/>
                                          </p:val>
                                        </p:tav>
                                        <p:tav tm="100000">
                                          <p:val>
                                            <p:strVal val="#ppt_h"/>
                                          </p:val>
                                        </p:tav>
                                      </p:tavLst>
                                    </p:anim>
                                    <p:animEffect transition="in" filter="fade">
                                      <p:cBhvr>
                                        <p:cTn id="14"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ction Button: Home 3">
            <a:hlinkClick r:id="rId2" action="ppaction://hlinksldjump" highlightClick="1"/>
          </p:cNvPr>
          <p:cNvSpPr/>
          <p:nvPr/>
        </p:nvSpPr>
        <p:spPr>
          <a:xfrm>
            <a:off x="6934200" y="5715000"/>
            <a:ext cx="1219200" cy="1143000"/>
          </a:xfrm>
          <a:prstGeom prst="actionButtonHome">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Action Button: Forward or Next 5">
            <a:hlinkClick r:id="" action="ppaction://hlinkshowjump?jump=nextslide" highlightClick="1"/>
          </p:cNvPr>
          <p:cNvSpPr/>
          <p:nvPr/>
        </p:nvSpPr>
        <p:spPr>
          <a:xfrm>
            <a:off x="8153400" y="5715000"/>
            <a:ext cx="990600" cy="1143000"/>
          </a:xfrm>
          <a:prstGeom prst="actionButtonForwardNext">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Action Button: Back or Previous 6">
            <a:hlinkClick r:id="" action="ppaction://hlinkshowjump?jump=previousslide" highlightClick="1"/>
          </p:cNvPr>
          <p:cNvSpPr/>
          <p:nvPr/>
        </p:nvSpPr>
        <p:spPr>
          <a:xfrm>
            <a:off x="5943600" y="5715000"/>
            <a:ext cx="1066800" cy="1143000"/>
          </a:xfrm>
          <a:prstGeom prst="actionButtonBackPrevious">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1295400" y="1295400"/>
            <a:ext cx="7010400" cy="3429000"/>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sz="7200" dirty="0" smtClean="0">
                <a:solidFill>
                  <a:srgbClr val="00B0F0"/>
                </a:solidFill>
              </a:rPr>
              <a:t>TRY  AGAIN </a:t>
            </a:r>
            <a:endParaRPr lang="en-US" sz="7200" dirty="0">
              <a:solidFill>
                <a:srgbClr val="00B0F0"/>
              </a:solidFill>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ction Button: Home 3">
            <a:hlinkClick r:id="rId2" action="ppaction://hlinksldjump" highlightClick="1"/>
          </p:cNvPr>
          <p:cNvSpPr/>
          <p:nvPr/>
        </p:nvSpPr>
        <p:spPr>
          <a:xfrm>
            <a:off x="6934200" y="5715000"/>
            <a:ext cx="1219200" cy="1143000"/>
          </a:xfrm>
          <a:prstGeom prst="actionButtonHome">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Action Button: Forward or Next 5">
            <a:hlinkClick r:id="" action="ppaction://hlinkshowjump?jump=nextslide" highlightClick="1"/>
          </p:cNvPr>
          <p:cNvSpPr/>
          <p:nvPr/>
        </p:nvSpPr>
        <p:spPr>
          <a:xfrm>
            <a:off x="8153400" y="5715000"/>
            <a:ext cx="990600" cy="1143000"/>
          </a:xfrm>
          <a:prstGeom prst="actionButtonForwardNext">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Action Button: Back or Previous 6">
            <a:hlinkClick r:id="" action="ppaction://hlinkshowjump?jump=previousslide" highlightClick="1"/>
          </p:cNvPr>
          <p:cNvSpPr/>
          <p:nvPr/>
        </p:nvSpPr>
        <p:spPr>
          <a:xfrm>
            <a:off x="5943600" y="5715000"/>
            <a:ext cx="1066800" cy="1143000"/>
          </a:xfrm>
          <a:prstGeom prst="actionButtonBackPrevious">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2362200" y="838200"/>
            <a:ext cx="4495800" cy="1981200"/>
          </a:xfrm>
          <a:prstGeom prst="rect">
            <a:avLst/>
          </a:prstGeom>
        </p:spPr>
        <p:style>
          <a:lnRef idx="1">
            <a:schemeClr val="accent3"/>
          </a:lnRef>
          <a:fillRef idx="3">
            <a:schemeClr val="accent3"/>
          </a:fillRef>
          <a:effectRef idx="2">
            <a:schemeClr val="accent3"/>
          </a:effectRef>
          <a:fontRef idx="minor">
            <a:schemeClr val="lt1"/>
          </a:fontRef>
        </p:style>
        <p:txBody>
          <a:bodyPr rtlCol="0" anchor="ctr"/>
          <a:lstStyle/>
          <a:p>
            <a:pPr algn="ctr"/>
            <a:r>
              <a:rPr lang="en-US" sz="2800" dirty="0" smtClean="0"/>
              <a:t>The CD ROM is a </a:t>
            </a:r>
            <a:r>
              <a:rPr lang="en-US" sz="2800" b="1" dirty="0" smtClean="0">
                <a:solidFill>
                  <a:schemeClr val="accent6">
                    <a:lumMod val="50000"/>
                  </a:schemeClr>
                </a:solidFill>
              </a:rPr>
              <a:t>disc drive</a:t>
            </a:r>
            <a:r>
              <a:rPr lang="en-US" sz="2800" dirty="0" smtClean="0"/>
              <a:t> that reads the information from the CD or DVD. Like music or a movie file</a:t>
            </a:r>
            <a:r>
              <a:rPr lang="en-US" dirty="0" smtClean="0"/>
              <a:t>. </a:t>
            </a:r>
            <a:endParaRPr lang="en-US" dirty="0"/>
          </a:p>
        </p:txBody>
      </p:sp>
      <p:sp>
        <p:nvSpPr>
          <p:cNvPr id="9" name="TextBox 8">
            <a:hlinkClick r:id="rId3" action="ppaction://hlinksldjump"/>
          </p:cNvPr>
          <p:cNvSpPr txBox="1"/>
          <p:nvPr/>
        </p:nvSpPr>
        <p:spPr>
          <a:xfrm>
            <a:off x="1143000" y="3657600"/>
            <a:ext cx="1219200" cy="830997"/>
          </a:xfrm>
          <a:prstGeom prst="rect">
            <a:avLst/>
          </a:prstGeom>
          <a:solidFill>
            <a:schemeClr val="accent3">
              <a:lumMod val="60000"/>
              <a:lumOff val="40000"/>
            </a:schemeClr>
          </a:solidFill>
        </p:spPr>
        <p:txBody>
          <a:bodyPr wrap="square" rtlCol="0">
            <a:spAutoFit/>
          </a:bodyPr>
          <a:lstStyle/>
          <a:p>
            <a:r>
              <a:rPr lang="en-US" sz="4800" dirty="0" smtClean="0">
                <a:hlinkClick r:id="rId4" action="ppaction://hlinksldjump"/>
              </a:rPr>
              <a:t>YES</a:t>
            </a:r>
            <a:r>
              <a:rPr lang="en-US" sz="4800" dirty="0" smtClean="0"/>
              <a:t> </a:t>
            </a:r>
            <a:endParaRPr lang="en-US" sz="4800" dirty="0"/>
          </a:p>
        </p:txBody>
      </p:sp>
      <p:sp>
        <p:nvSpPr>
          <p:cNvPr id="10" name="TextBox 9">
            <a:hlinkClick r:id="rId3" action="ppaction://hlinksldjump"/>
          </p:cNvPr>
          <p:cNvSpPr txBox="1"/>
          <p:nvPr/>
        </p:nvSpPr>
        <p:spPr>
          <a:xfrm>
            <a:off x="6629400" y="3741003"/>
            <a:ext cx="1219200" cy="830997"/>
          </a:xfrm>
          <a:prstGeom prst="rect">
            <a:avLst/>
          </a:prstGeom>
          <a:solidFill>
            <a:schemeClr val="accent3">
              <a:lumMod val="60000"/>
              <a:lumOff val="40000"/>
            </a:schemeClr>
          </a:solidFill>
        </p:spPr>
        <p:txBody>
          <a:bodyPr wrap="square" rtlCol="0">
            <a:spAutoFit/>
          </a:bodyPr>
          <a:lstStyle/>
          <a:p>
            <a:r>
              <a:rPr lang="en-US" sz="4800" dirty="0" smtClean="0">
                <a:hlinkClick r:id="" action="ppaction://hlinkshowjump?jump=nextslide"/>
              </a:rPr>
              <a:t>NO</a:t>
            </a:r>
            <a:endParaRPr lang="en-US" sz="4800" dirty="0"/>
          </a:p>
        </p:txBody>
      </p:sp>
      <p:pic>
        <p:nvPicPr>
          <p:cNvPr id="4098" name="Picture 2" descr="C:\Documents and Settings\jchang\Local Settings\Temporary Internet Files\Content.IE5\DSY07E8S\MP900406815[1].jpg"/>
          <p:cNvPicPr>
            <a:picLocks noChangeAspect="1" noChangeArrowheads="1"/>
          </p:cNvPicPr>
          <p:nvPr/>
        </p:nvPicPr>
        <p:blipFill>
          <a:blip r:embed="rId5" cstate="print"/>
          <a:srcRect/>
          <a:stretch>
            <a:fillRect/>
          </a:stretch>
        </p:blipFill>
        <p:spPr bwMode="auto">
          <a:xfrm>
            <a:off x="3352801" y="3124200"/>
            <a:ext cx="2209800" cy="263908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1000" fill="hold"/>
                                        <p:tgtEl>
                                          <p:spTgt spid="8"/>
                                        </p:tgtEl>
                                        <p:attrNameLst>
                                          <p:attrName>ppt_w</p:attrName>
                                        </p:attrNameLst>
                                      </p:cBhvr>
                                      <p:tavLst>
                                        <p:tav tm="0">
                                          <p:val>
                                            <p:strVal val="#ppt_w*0.70"/>
                                          </p:val>
                                        </p:tav>
                                        <p:tav tm="100000">
                                          <p:val>
                                            <p:strVal val="#ppt_w"/>
                                          </p:val>
                                        </p:tav>
                                      </p:tavLst>
                                    </p:anim>
                                    <p:anim calcmode="lin" valueType="num">
                                      <p:cBhvr>
                                        <p:cTn id="8" dur="1000" fill="hold"/>
                                        <p:tgtEl>
                                          <p:spTgt spid="8"/>
                                        </p:tgtEl>
                                        <p:attrNameLst>
                                          <p:attrName>ppt_h</p:attrName>
                                        </p:attrNameLst>
                                      </p:cBhvr>
                                      <p:tavLst>
                                        <p:tav tm="0">
                                          <p:val>
                                            <p:strVal val="#ppt_h"/>
                                          </p:val>
                                        </p:tav>
                                        <p:tav tm="100000">
                                          <p:val>
                                            <p:strVal val="#ppt_h"/>
                                          </p:val>
                                        </p:tav>
                                      </p:tavLst>
                                    </p:anim>
                                    <p:animEffect transition="in" filter="fade">
                                      <p:cBhvr>
                                        <p:cTn id="9"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ction Button: Home 3">
            <a:hlinkClick r:id="rId2" action="ppaction://hlinksldjump" highlightClick="1"/>
          </p:cNvPr>
          <p:cNvSpPr/>
          <p:nvPr/>
        </p:nvSpPr>
        <p:spPr>
          <a:xfrm>
            <a:off x="6934200" y="5715000"/>
            <a:ext cx="1219200" cy="1143000"/>
          </a:xfrm>
          <a:prstGeom prst="actionButtonHome">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Action Button: Forward or Next 5">
            <a:hlinkClick r:id="" action="ppaction://hlinkshowjump?jump=nextslide" highlightClick="1"/>
          </p:cNvPr>
          <p:cNvSpPr/>
          <p:nvPr/>
        </p:nvSpPr>
        <p:spPr>
          <a:xfrm>
            <a:off x="8153400" y="5715000"/>
            <a:ext cx="990600" cy="1143000"/>
          </a:xfrm>
          <a:prstGeom prst="actionButtonForwardNext">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Action Button: Back or Previous 6">
            <a:hlinkClick r:id="" action="ppaction://hlinkshowjump?jump=previousslide" highlightClick="1"/>
          </p:cNvPr>
          <p:cNvSpPr/>
          <p:nvPr/>
        </p:nvSpPr>
        <p:spPr>
          <a:xfrm>
            <a:off x="5943600" y="5715000"/>
            <a:ext cx="1066800" cy="1143000"/>
          </a:xfrm>
          <a:prstGeom prst="actionButtonBackPrevious">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1295400" y="1295400"/>
            <a:ext cx="7010400" cy="3429000"/>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sz="7200" dirty="0" smtClean="0">
                <a:solidFill>
                  <a:srgbClr val="00B0F0"/>
                </a:solidFill>
              </a:rPr>
              <a:t>TRY  AGAIN </a:t>
            </a:r>
            <a:endParaRPr lang="en-US" sz="7200" dirty="0">
              <a:solidFill>
                <a:srgbClr val="00B0F0"/>
              </a:solidFill>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ction Button: Home 3">
            <a:hlinkClick r:id="rId2" action="ppaction://hlinksldjump" highlightClick="1"/>
          </p:cNvPr>
          <p:cNvSpPr/>
          <p:nvPr/>
        </p:nvSpPr>
        <p:spPr>
          <a:xfrm>
            <a:off x="6934200" y="5715000"/>
            <a:ext cx="1219200" cy="1143000"/>
          </a:xfrm>
          <a:prstGeom prst="actionButtonHome">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Action Button: Forward or Next 5">
            <a:hlinkClick r:id="" action="ppaction://hlinkshowjump?jump=nextslide" highlightClick="1"/>
          </p:cNvPr>
          <p:cNvSpPr/>
          <p:nvPr/>
        </p:nvSpPr>
        <p:spPr>
          <a:xfrm>
            <a:off x="8153400" y="5715000"/>
            <a:ext cx="990600" cy="1143000"/>
          </a:xfrm>
          <a:prstGeom prst="actionButtonForwardNext">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Action Button: Back or Previous 6">
            <a:hlinkClick r:id="" action="ppaction://hlinkshowjump?jump=previousslide" highlightClick="1"/>
          </p:cNvPr>
          <p:cNvSpPr/>
          <p:nvPr/>
        </p:nvSpPr>
        <p:spPr>
          <a:xfrm>
            <a:off x="5943600" y="5715000"/>
            <a:ext cx="1066800" cy="1143000"/>
          </a:xfrm>
          <a:prstGeom prst="actionButtonBackPrevious">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2" descr="C:\Users\kmr5090\AppData\Local\Microsoft\Windows\Temporary Internet Files\Content.IE5\H1T1K2MB\MC900287252[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409950" y="3048000"/>
            <a:ext cx="2305050" cy="2500725"/>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7"/>
          <p:cNvSpPr/>
          <p:nvPr/>
        </p:nvSpPr>
        <p:spPr>
          <a:xfrm>
            <a:off x="2362200" y="838200"/>
            <a:ext cx="4495800" cy="1981200"/>
          </a:xfrm>
          <a:prstGeom prst="rect">
            <a:avLst/>
          </a:prstGeom>
        </p:spPr>
        <p:style>
          <a:lnRef idx="1">
            <a:schemeClr val="accent3"/>
          </a:lnRef>
          <a:fillRef idx="3">
            <a:schemeClr val="accent3"/>
          </a:fillRef>
          <a:effectRef idx="2">
            <a:schemeClr val="accent3"/>
          </a:effectRef>
          <a:fontRef idx="minor">
            <a:schemeClr val="lt1"/>
          </a:fontRef>
        </p:style>
        <p:txBody>
          <a:bodyPr rtlCol="0" anchor="ctr"/>
          <a:lstStyle/>
          <a:p>
            <a:pPr algn="ctr"/>
            <a:r>
              <a:rPr lang="en-US" sz="2800" dirty="0" smtClean="0"/>
              <a:t>Which disc</a:t>
            </a:r>
            <a:r>
              <a:rPr lang="en-US" sz="2800" b="1" dirty="0" smtClean="0">
                <a:solidFill>
                  <a:schemeClr val="accent6">
                    <a:lumMod val="50000"/>
                  </a:schemeClr>
                </a:solidFill>
              </a:rPr>
              <a:t> drive</a:t>
            </a:r>
            <a:r>
              <a:rPr lang="en-US" sz="2800" dirty="0" smtClean="0"/>
              <a:t> is located on the inside of the computer? </a:t>
            </a:r>
            <a:endParaRPr lang="en-US" dirty="0"/>
          </a:p>
        </p:txBody>
      </p:sp>
      <p:sp>
        <p:nvSpPr>
          <p:cNvPr id="9" name="Rectangle 8">
            <a:hlinkClick r:id="rId4" action="ppaction://hlinksldjump"/>
          </p:cNvPr>
          <p:cNvSpPr/>
          <p:nvPr/>
        </p:nvSpPr>
        <p:spPr>
          <a:xfrm>
            <a:off x="457200" y="3276600"/>
            <a:ext cx="2514600" cy="198120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sz="2800" dirty="0" smtClean="0"/>
              <a:t> HARD </a:t>
            </a:r>
          </a:p>
          <a:p>
            <a:pPr algn="ctr"/>
            <a:r>
              <a:rPr lang="en-US" sz="2800" dirty="0" smtClean="0"/>
              <a:t>DRIVE </a:t>
            </a:r>
            <a:endParaRPr lang="en-US" dirty="0"/>
          </a:p>
        </p:txBody>
      </p:sp>
      <p:sp>
        <p:nvSpPr>
          <p:cNvPr id="10" name="Rectangle 9">
            <a:hlinkClick r:id="" action="ppaction://hlinkshowjump?jump=nextslide"/>
          </p:cNvPr>
          <p:cNvSpPr/>
          <p:nvPr/>
        </p:nvSpPr>
        <p:spPr>
          <a:xfrm>
            <a:off x="6019800" y="3200400"/>
            <a:ext cx="2514600" cy="198120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sz="2800" dirty="0" smtClean="0"/>
              <a:t> CD ROM </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1000" fill="hold"/>
                                        <p:tgtEl>
                                          <p:spTgt spid="8"/>
                                        </p:tgtEl>
                                        <p:attrNameLst>
                                          <p:attrName>ppt_w</p:attrName>
                                        </p:attrNameLst>
                                      </p:cBhvr>
                                      <p:tavLst>
                                        <p:tav tm="0">
                                          <p:val>
                                            <p:strVal val="#ppt_w*0.70"/>
                                          </p:val>
                                        </p:tav>
                                        <p:tav tm="100000">
                                          <p:val>
                                            <p:strVal val="#ppt_w"/>
                                          </p:val>
                                        </p:tav>
                                      </p:tavLst>
                                    </p:anim>
                                    <p:anim calcmode="lin" valueType="num">
                                      <p:cBhvr>
                                        <p:cTn id="8" dur="1000" fill="hold"/>
                                        <p:tgtEl>
                                          <p:spTgt spid="8"/>
                                        </p:tgtEl>
                                        <p:attrNameLst>
                                          <p:attrName>ppt_h</p:attrName>
                                        </p:attrNameLst>
                                      </p:cBhvr>
                                      <p:tavLst>
                                        <p:tav tm="0">
                                          <p:val>
                                            <p:strVal val="#ppt_h"/>
                                          </p:val>
                                        </p:tav>
                                        <p:tav tm="100000">
                                          <p:val>
                                            <p:strVal val="#ppt_h"/>
                                          </p:val>
                                        </p:tav>
                                      </p:tavLst>
                                    </p:anim>
                                    <p:animEffect transition="in" filter="fade">
                                      <p:cBhvr>
                                        <p:cTn id="9" dur="1000"/>
                                        <p:tgtEl>
                                          <p:spTgt spid="8"/>
                                        </p:tgtEl>
                                      </p:cBhvr>
                                    </p:animEffect>
                                  </p:childTnLst>
                                </p:cTn>
                              </p:par>
                              <p:par>
                                <p:cTn id="10" presetID="55" presetClass="entr" presetSubtype="0" fill="hold" grpId="0" nodeType="withEffect">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cBhvr>
                                        <p:cTn id="12" dur="1000" fill="hold"/>
                                        <p:tgtEl>
                                          <p:spTgt spid="9"/>
                                        </p:tgtEl>
                                        <p:attrNameLst>
                                          <p:attrName>ppt_w</p:attrName>
                                        </p:attrNameLst>
                                      </p:cBhvr>
                                      <p:tavLst>
                                        <p:tav tm="0">
                                          <p:val>
                                            <p:strVal val="#ppt_w*0.70"/>
                                          </p:val>
                                        </p:tav>
                                        <p:tav tm="100000">
                                          <p:val>
                                            <p:strVal val="#ppt_w"/>
                                          </p:val>
                                        </p:tav>
                                      </p:tavLst>
                                    </p:anim>
                                    <p:anim calcmode="lin" valueType="num">
                                      <p:cBhvr>
                                        <p:cTn id="13" dur="1000" fill="hold"/>
                                        <p:tgtEl>
                                          <p:spTgt spid="9"/>
                                        </p:tgtEl>
                                        <p:attrNameLst>
                                          <p:attrName>ppt_h</p:attrName>
                                        </p:attrNameLst>
                                      </p:cBhvr>
                                      <p:tavLst>
                                        <p:tav tm="0">
                                          <p:val>
                                            <p:strVal val="#ppt_h"/>
                                          </p:val>
                                        </p:tav>
                                        <p:tav tm="100000">
                                          <p:val>
                                            <p:strVal val="#ppt_h"/>
                                          </p:val>
                                        </p:tav>
                                      </p:tavLst>
                                    </p:anim>
                                    <p:animEffect transition="in" filter="fade">
                                      <p:cBhvr>
                                        <p:cTn id="14" dur="1000"/>
                                        <p:tgtEl>
                                          <p:spTgt spid="9"/>
                                        </p:tgtEl>
                                      </p:cBhvr>
                                    </p:animEffect>
                                  </p:childTnLst>
                                </p:cTn>
                              </p:par>
                              <p:par>
                                <p:cTn id="15" presetID="55" presetClass="entr" presetSubtype="0" fill="hold" grpId="0" nodeType="withEffect">
                                  <p:stCondLst>
                                    <p:cond delay="0"/>
                                  </p:stCondLst>
                                  <p:childTnLst>
                                    <p:set>
                                      <p:cBhvr>
                                        <p:cTn id="16" dur="1" fill="hold">
                                          <p:stCondLst>
                                            <p:cond delay="0"/>
                                          </p:stCondLst>
                                        </p:cTn>
                                        <p:tgtEl>
                                          <p:spTgt spid="10"/>
                                        </p:tgtEl>
                                        <p:attrNameLst>
                                          <p:attrName>style.visibility</p:attrName>
                                        </p:attrNameLst>
                                      </p:cBhvr>
                                      <p:to>
                                        <p:strVal val="visible"/>
                                      </p:to>
                                    </p:set>
                                    <p:anim calcmode="lin" valueType="num">
                                      <p:cBhvr>
                                        <p:cTn id="17" dur="1000" fill="hold"/>
                                        <p:tgtEl>
                                          <p:spTgt spid="10"/>
                                        </p:tgtEl>
                                        <p:attrNameLst>
                                          <p:attrName>ppt_w</p:attrName>
                                        </p:attrNameLst>
                                      </p:cBhvr>
                                      <p:tavLst>
                                        <p:tav tm="0">
                                          <p:val>
                                            <p:strVal val="#ppt_w*0.70"/>
                                          </p:val>
                                        </p:tav>
                                        <p:tav tm="100000">
                                          <p:val>
                                            <p:strVal val="#ppt_w"/>
                                          </p:val>
                                        </p:tav>
                                      </p:tavLst>
                                    </p:anim>
                                    <p:anim calcmode="lin" valueType="num">
                                      <p:cBhvr>
                                        <p:cTn id="18" dur="1000" fill="hold"/>
                                        <p:tgtEl>
                                          <p:spTgt spid="10"/>
                                        </p:tgtEl>
                                        <p:attrNameLst>
                                          <p:attrName>ppt_h</p:attrName>
                                        </p:attrNameLst>
                                      </p:cBhvr>
                                      <p:tavLst>
                                        <p:tav tm="0">
                                          <p:val>
                                            <p:strVal val="#ppt_h"/>
                                          </p:val>
                                        </p:tav>
                                        <p:tav tm="100000">
                                          <p:val>
                                            <p:strVal val="#ppt_h"/>
                                          </p:val>
                                        </p:tav>
                                      </p:tavLst>
                                    </p:anim>
                                    <p:animEffect transition="in" filter="fade">
                                      <p:cBhvr>
                                        <p:cTn id="19"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ction Button: Home 3">
            <a:hlinkClick r:id="rId2" action="ppaction://hlinksldjump" highlightClick="1"/>
          </p:cNvPr>
          <p:cNvSpPr/>
          <p:nvPr/>
        </p:nvSpPr>
        <p:spPr>
          <a:xfrm>
            <a:off x="6934200" y="5715000"/>
            <a:ext cx="1219200" cy="1143000"/>
          </a:xfrm>
          <a:prstGeom prst="actionButtonHome">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Action Button: Forward or Next 5">
            <a:hlinkClick r:id="" action="ppaction://hlinkshowjump?jump=nextslide" highlightClick="1"/>
          </p:cNvPr>
          <p:cNvSpPr/>
          <p:nvPr/>
        </p:nvSpPr>
        <p:spPr>
          <a:xfrm>
            <a:off x="8153400" y="5715000"/>
            <a:ext cx="990600" cy="1143000"/>
          </a:xfrm>
          <a:prstGeom prst="actionButtonForwardNext">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Action Button: Back or Previous 6">
            <a:hlinkClick r:id="" action="ppaction://hlinkshowjump?jump=previousslide" highlightClick="1"/>
          </p:cNvPr>
          <p:cNvSpPr/>
          <p:nvPr/>
        </p:nvSpPr>
        <p:spPr>
          <a:xfrm>
            <a:off x="5943600" y="5715000"/>
            <a:ext cx="1066800" cy="1143000"/>
          </a:xfrm>
          <a:prstGeom prst="actionButtonBackPrevious">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1295400" y="1295400"/>
            <a:ext cx="7010400" cy="3429000"/>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sz="7200" dirty="0" smtClean="0">
                <a:solidFill>
                  <a:srgbClr val="00B0F0"/>
                </a:solidFill>
              </a:rPr>
              <a:t>TRY  AGAIN </a:t>
            </a:r>
            <a:endParaRPr lang="en-US" sz="7200" dirty="0">
              <a:solidFill>
                <a:srgbClr val="00B0F0"/>
              </a:solidFill>
            </a:endParaRP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ction Button: Home 3">
            <a:hlinkClick r:id="rId2" action="ppaction://hlinksldjump" highlightClick="1"/>
          </p:cNvPr>
          <p:cNvSpPr/>
          <p:nvPr/>
        </p:nvSpPr>
        <p:spPr>
          <a:xfrm>
            <a:off x="6934200" y="5715000"/>
            <a:ext cx="1219200" cy="1143000"/>
          </a:xfrm>
          <a:prstGeom prst="actionButtonHome">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Action Button: Forward or Next 5">
            <a:hlinkClick r:id="" action="ppaction://hlinkshowjump?jump=nextslide" highlightClick="1"/>
          </p:cNvPr>
          <p:cNvSpPr/>
          <p:nvPr/>
        </p:nvSpPr>
        <p:spPr>
          <a:xfrm>
            <a:off x="8153400" y="5715000"/>
            <a:ext cx="990600" cy="1143000"/>
          </a:xfrm>
          <a:prstGeom prst="actionButtonForwardNext">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Action Button: Back or Previous 6">
            <a:hlinkClick r:id="" action="ppaction://hlinkshowjump?jump=previousslide" highlightClick="1"/>
          </p:cNvPr>
          <p:cNvSpPr/>
          <p:nvPr/>
        </p:nvSpPr>
        <p:spPr>
          <a:xfrm>
            <a:off x="5943600" y="5715000"/>
            <a:ext cx="1066800" cy="1143000"/>
          </a:xfrm>
          <a:prstGeom prst="actionButtonBackPrevious">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5-Point Star 4"/>
          <p:cNvSpPr/>
          <p:nvPr/>
        </p:nvSpPr>
        <p:spPr>
          <a:xfrm rot="21065549">
            <a:off x="854184" y="968257"/>
            <a:ext cx="2895600" cy="2971800"/>
          </a:xfrm>
          <a:prstGeom prst="star5">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Hint: </a:t>
            </a:r>
          </a:p>
          <a:p>
            <a:pPr algn="ctr"/>
            <a:r>
              <a:rPr lang="en-US" b="1" dirty="0" smtClean="0">
                <a:solidFill>
                  <a:schemeClr val="tx1"/>
                </a:solidFill>
              </a:rPr>
              <a:t>Video Games</a:t>
            </a:r>
            <a:endParaRPr lang="en-US" b="1" dirty="0">
              <a:solidFill>
                <a:schemeClr val="tx1"/>
              </a:solidFill>
            </a:endParaRPr>
          </a:p>
        </p:txBody>
      </p:sp>
      <p:sp>
        <p:nvSpPr>
          <p:cNvPr id="8" name="Rectangle 7"/>
          <p:cNvSpPr/>
          <p:nvPr/>
        </p:nvSpPr>
        <p:spPr>
          <a:xfrm>
            <a:off x="3886200" y="1066800"/>
            <a:ext cx="2438400" cy="198120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dirty="0" smtClean="0"/>
              <a:t>What gives the computer directions and tells it when to do something and how to do it? </a:t>
            </a:r>
            <a:endParaRPr lang="en-US" dirty="0"/>
          </a:p>
        </p:txBody>
      </p:sp>
      <p:sp>
        <p:nvSpPr>
          <p:cNvPr id="9" name="Rectangle 8"/>
          <p:cNvSpPr/>
          <p:nvPr/>
        </p:nvSpPr>
        <p:spPr>
          <a:xfrm>
            <a:off x="2362200" y="4038600"/>
            <a:ext cx="1371600" cy="1371600"/>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dirty="0" smtClean="0">
                <a:hlinkClick r:id="" action="ppaction://hlinkshowjump?jump=nextslide"/>
              </a:rPr>
              <a:t>Hardware</a:t>
            </a:r>
            <a:endParaRPr lang="en-US" dirty="0"/>
          </a:p>
        </p:txBody>
      </p:sp>
      <p:sp>
        <p:nvSpPr>
          <p:cNvPr id="10" name="Rectangle 9"/>
          <p:cNvSpPr/>
          <p:nvPr/>
        </p:nvSpPr>
        <p:spPr>
          <a:xfrm>
            <a:off x="6172200" y="4114800"/>
            <a:ext cx="1371600" cy="1371600"/>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US" dirty="0" smtClean="0">
                <a:hlinkClick r:id="rId3" action="ppaction://hlinksldjump"/>
              </a:rPr>
              <a:t>Software</a:t>
            </a:r>
            <a:endParaRPr lang="en-US" dirty="0"/>
          </a:p>
        </p:txBody>
      </p:sp>
      <p:sp>
        <p:nvSpPr>
          <p:cNvPr id="11" name="5-Point Star 10"/>
          <p:cNvSpPr/>
          <p:nvPr/>
        </p:nvSpPr>
        <p:spPr>
          <a:xfrm rot="21065549">
            <a:off x="6463907" y="1406961"/>
            <a:ext cx="2000309" cy="1955165"/>
          </a:xfrm>
          <a:prstGeom prst="star5">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circle(in)">
                                      <p:cBhvr>
                                        <p:cTn id="7" dur="20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circle(in)">
                                      <p:cBhvr>
                                        <p:cTn id="12"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11"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ction Button: Home 3">
            <a:hlinkClick r:id="rId2" action="ppaction://hlinksldjump" highlightClick="1"/>
          </p:cNvPr>
          <p:cNvSpPr/>
          <p:nvPr/>
        </p:nvSpPr>
        <p:spPr>
          <a:xfrm>
            <a:off x="6934200" y="5715000"/>
            <a:ext cx="1219200" cy="1143000"/>
          </a:xfrm>
          <a:prstGeom prst="actionButtonHome">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Action Button: Forward or Next 5">
            <a:hlinkClick r:id="" action="ppaction://hlinkshowjump?jump=nextslide" highlightClick="1"/>
          </p:cNvPr>
          <p:cNvSpPr/>
          <p:nvPr/>
        </p:nvSpPr>
        <p:spPr>
          <a:xfrm>
            <a:off x="8153400" y="5715000"/>
            <a:ext cx="990600" cy="1143000"/>
          </a:xfrm>
          <a:prstGeom prst="actionButtonForwardNext">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Action Button: Back or Previous 6">
            <a:hlinkClick r:id="" action="ppaction://hlinkshowjump?jump=previousslide" highlightClick="1"/>
          </p:cNvPr>
          <p:cNvSpPr/>
          <p:nvPr/>
        </p:nvSpPr>
        <p:spPr>
          <a:xfrm>
            <a:off x="5943600" y="5715000"/>
            <a:ext cx="1066800" cy="1143000"/>
          </a:xfrm>
          <a:prstGeom prst="actionButtonBackPrevious">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1295400" y="1295400"/>
            <a:ext cx="7010400" cy="3429000"/>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sz="7200" dirty="0" smtClean="0">
                <a:solidFill>
                  <a:srgbClr val="00B0F0"/>
                </a:solidFill>
              </a:rPr>
              <a:t>TRY  AGAIN </a:t>
            </a:r>
            <a:endParaRPr lang="en-US" sz="7200" dirty="0">
              <a:solidFill>
                <a:srgbClr val="00B0F0"/>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ction Button: Home 3">
            <a:hlinkClick r:id="rId2" action="ppaction://hlinksldjump" highlightClick="1"/>
          </p:cNvPr>
          <p:cNvSpPr/>
          <p:nvPr/>
        </p:nvSpPr>
        <p:spPr>
          <a:xfrm>
            <a:off x="6934200" y="5715000"/>
            <a:ext cx="1219200" cy="1143000"/>
          </a:xfrm>
          <a:prstGeom prst="actionButtonHome">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Action Button: Forward or Next 5">
            <a:hlinkClick r:id="" action="ppaction://hlinkshowjump?jump=nextslide" highlightClick="1"/>
          </p:cNvPr>
          <p:cNvSpPr/>
          <p:nvPr/>
        </p:nvSpPr>
        <p:spPr>
          <a:xfrm>
            <a:off x="8153400" y="5715000"/>
            <a:ext cx="990600" cy="1143000"/>
          </a:xfrm>
          <a:prstGeom prst="actionButtonForwardNext">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Action Button: Back or Previous 6">
            <a:hlinkClick r:id="" action="ppaction://hlinkshowjump?jump=previousslide" highlightClick="1"/>
          </p:cNvPr>
          <p:cNvSpPr/>
          <p:nvPr/>
        </p:nvSpPr>
        <p:spPr>
          <a:xfrm>
            <a:off x="5943600" y="5715000"/>
            <a:ext cx="1066800" cy="1143000"/>
          </a:xfrm>
          <a:prstGeom prst="actionButtonBackPrevious">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295400" y="1295400"/>
            <a:ext cx="7010400" cy="3429000"/>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sz="7200" dirty="0" smtClean="0">
                <a:solidFill>
                  <a:srgbClr val="00B0F0"/>
                </a:solidFill>
              </a:rPr>
              <a:t>TRY  AGAIN </a:t>
            </a:r>
            <a:endParaRPr lang="en-US" sz="7200" dirty="0">
              <a:solidFill>
                <a:srgbClr val="00B0F0"/>
              </a:solidFill>
            </a:endParaRP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ction Button: Home 3">
            <a:hlinkClick r:id="rId2" action="ppaction://hlinksldjump" highlightClick="1"/>
          </p:cNvPr>
          <p:cNvSpPr/>
          <p:nvPr/>
        </p:nvSpPr>
        <p:spPr>
          <a:xfrm>
            <a:off x="6934200" y="5715000"/>
            <a:ext cx="1219200" cy="1143000"/>
          </a:xfrm>
          <a:prstGeom prst="actionButtonHome">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Action Button: Forward or Next 5">
            <a:hlinkClick r:id="" action="ppaction://hlinkshowjump?jump=nextslide" highlightClick="1"/>
          </p:cNvPr>
          <p:cNvSpPr/>
          <p:nvPr/>
        </p:nvSpPr>
        <p:spPr>
          <a:xfrm>
            <a:off x="8153400" y="5715000"/>
            <a:ext cx="990600" cy="1143000"/>
          </a:xfrm>
          <a:prstGeom prst="actionButtonForwardNext">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Action Button: Back or Previous 6">
            <a:hlinkClick r:id="" action="ppaction://hlinkshowjump?jump=previousslide" highlightClick="1"/>
          </p:cNvPr>
          <p:cNvSpPr/>
          <p:nvPr/>
        </p:nvSpPr>
        <p:spPr>
          <a:xfrm>
            <a:off x="5943600" y="5715000"/>
            <a:ext cx="1066800" cy="1143000"/>
          </a:xfrm>
          <a:prstGeom prst="actionButtonBackPrevious">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2057400" y="1371600"/>
            <a:ext cx="4343400" cy="1828800"/>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dirty="0" smtClean="0"/>
              <a:t>An </a:t>
            </a:r>
            <a:r>
              <a:rPr lang="en-US" b="1" dirty="0" smtClean="0">
                <a:solidFill>
                  <a:srgbClr val="FFFF00"/>
                </a:solidFill>
              </a:rPr>
              <a:t>input device </a:t>
            </a:r>
            <a:r>
              <a:rPr lang="en-US" dirty="0" smtClean="0"/>
              <a:t>puts information into the computer. </a:t>
            </a:r>
          </a:p>
          <a:p>
            <a:pPr algn="ctr"/>
            <a:r>
              <a:rPr lang="en-US" dirty="0" smtClean="0"/>
              <a:t>Which one of these devices is an </a:t>
            </a:r>
            <a:r>
              <a:rPr lang="en-US" dirty="0" smtClean="0">
                <a:solidFill>
                  <a:srgbClr val="FFFF00"/>
                </a:solidFill>
              </a:rPr>
              <a:t>input device? </a:t>
            </a:r>
            <a:endParaRPr lang="en-US" dirty="0">
              <a:solidFill>
                <a:srgbClr val="FFFF00"/>
              </a:solidFill>
            </a:endParaRPr>
          </a:p>
        </p:txBody>
      </p:sp>
      <p:pic>
        <p:nvPicPr>
          <p:cNvPr id="9" name="Picture 8">
            <a:hlinkClick r:id="rId3" action="ppaction://hlinksldjump"/>
          </p:cNvPr>
          <p:cNvPicPr>
            <a:picLocks noChangeAspect="1"/>
          </p:cNvPicPr>
          <p:nvPr/>
        </p:nvPicPr>
        <p:blipFill>
          <a:blip r:embed="rId4" cstate="print"/>
          <a:stretch>
            <a:fillRect/>
          </a:stretch>
        </p:blipFill>
        <p:spPr>
          <a:xfrm>
            <a:off x="5353529" y="3429000"/>
            <a:ext cx="2094542" cy="2083002"/>
          </a:xfrm>
          <a:prstGeom prst="rect">
            <a:avLst/>
          </a:prstGeom>
        </p:spPr>
      </p:pic>
      <p:pic>
        <p:nvPicPr>
          <p:cNvPr id="1026" name="Picture 2" descr="C:\Documents and Settings\jchang\Local Settings\Temporary Internet Files\Content.IE5\A0T18NDR\MP900402148[1].jpg">
            <a:hlinkClick r:id="" action="ppaction://hlinkshowjump?jump=nextslide"/>
          </p:cNvPr>
          <p:cNvPicPr>
            <a:picLocks noChangeAspect="1" noChangeArrowheads="1"/>
          </p:cNvPicPr>
          <p:nvPr/>
        </p:nvPicPr>
        <p:blipFill>
          <a:blip r:embed="rId5" cstate="print"/>
          <a:srcRect/>
          <a:stretch>
            <a:fillRect/>
          </a:stretch>
        </p:blipFill>
        <p:spPr bwMode="auto">
          <a:xfrm>
            <a:off x="451651" y="3200400"/>
            <a:ext cx="2453691" cy="2083400"/>
          </a:xfrm>
          <a:prstGeom prst="rect">
            <a:avLst/>
          </a:prstGeom>
          <a:noFill/>
        </p:spPr>
      </p:pic>
      <p:sp>
        <p:nvSpPr>
          <p:cNvPr id="3" name="Rectangle 2"/>
          <p:cNvSpPr/>
          <p:nvPr/>
        </p:nvSpPr>
        <p:spPr>
          <a:xfrm>
            <a:off x="76200" y="219670"/>
            <a:ext cx="8991600" cy="923330"/>
          </a:xfrm>
          <a:prstGeom prst="rect">
            <a:avLst/>
          </a:prstGeom>
        </p:spPr>
        <p:style>
          <a:lnRef idx="3">
            <a:schemeClr val="lt1"/>
          </a:lnRef>
          <a:fillRef idx="1">
            <a:schemeClr val="accent2"/>
          </a:fillRef>
          <a:effectRef idx="1">
            <a:schemeClr val="accent2"/>
          </a:effectRef>
          <a:fontRef idx="minor">
            <a:schemeClr val="lt1"/>
          </a:fontRef>
        </p:style>
        <p:txBody>
          <a:bodyPr wrap="square">
            <a:spAutoFit/>
          </a:bodyPr>
          <a:lstStyle/>
          <a:p>
            <a:r>
              <a:rPr lang="en-US" dirty="0"/>
              <a:t>CONGRATULATIONS! YOU FINISHED THE </a:t>
            </a:r>
            <a:r>
              <a:rPr lang="en-US" dirty="0" smtClean="0"/>
              <a:t>INTERNAL </a:t>
            </a:r>
            <a:r>
              <a:rPr lang="en-US" dirty="0"/>
              <a:t>COMPUTER COMPONENTS QUIZ. YOU ARE NOW GOING TO BEGIN THE </a:t>
            </a:r>
            <a:r>
              <a:rPr lang="en-US" dirty="0" smtClean="0"/>
              <a:t>INPUT AND OUTPUT </a:t>
            </a:r>
            <a:r>
              <a:rPr lang="en-US" dirty="0"/>
              <a:t>COMPUTER COMPONENTS QUIZ. IF THIS IS NOT WHAT YOU WANT TO DO, CLICK THE HOME BUTTON ON THE BOTTOM OF THE PAGE.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2" presetClass="emph" presetSubtype="0" fill="hold" nodeType="withEffect">
                                  <p:stCondLst>
                                    <p:cond delay="0"/>
                                  </p:stCondLst>
                                  <p:childTnLst>
                                    <p:animRot by="120000">
                                      <p:cBhvr>
                                        <p:cTn id="6" dur="100" fill="hold">
                                          <p:stCondLst>
                                            <p:cond delay="0"/>
                                          </p:stCondLst>
                                        </p:cTn>
                                        <p:tgtEl>
                                          <p:spTgt spid="9"/>
                                        </p:tgtEl>
                                        <p:attrNameLst>
                                          <p:attrName>r</p:attrName>
                                        </p:attrNameLst>
                                      </p:cBhvr>
                                    </p:animRot>
                                    <p:animRot by="-240000">
                                      <p:cBhvr>
                                        <p:cTn id="7" dur="200" fill="hold">
                                          <p:stCondLst>
                                            <p:cond delay="200"/>
                                          </p:stCondLst>
                                        </p:cTn>
                                        <p:tgtEl>
                                          <p:spTgt spid="9"/>
                                        </p:tgtEl>
                                        <p:attrNameLst>
                                          <p:attrName>r</p:attrName>
                                        </p:attrNameLst>
                                      </p:cBhvr>
                                    </p:animRot>
                                    <p:animRot by="240000">
                                      <p:cBhvr>
                                        <p:cTn id="8" dur="200" fill="hold">
                                          <p:stCondLst>
                                            <p:cond delay="400"/>
                                          </p:stCondLst>
                                        </p:cTn>
                                        <p:tgtEl>
                                          <p:spTgt spid="9"/>
                                        </p:tgtEl>
                                        <p:attrNameLst>
                                          <p:attrName>r</p:attrName>
                                        </p:attrNameLst>
                                      </p:cBhvr>
                                    </p:animRot>
                                    <p:animRot by="-240000">
                                      <p:cBhvr>
                                        <p:cTn id="9" dur="200" fill="hold">
                                          <p:stCondLst>
                                            <p:cond delay="600"/>
                                          </p:stCondLst>
                                        </p:cTn>
                                        <p:tgtEl>
                                          <p:spTgt spid="9"/>
                                        </p:tgtEl>
                                        <p:attrNameLst>
                                          <p:attrName>r</p:attrName>
                                        </p:attrNameLst>
                                      </p:cBhvr>
                                    </p:animRot>
                                    <p:animRot by="120000">
                                      <p:cBhvr>
                                        <p:cTn id="10" dur="200" fill="hold">
                                          <p:stCondLst>
                                            <p:cond delay="800"/>
                                          </p:stCondLst>
                                        </p:cTn>
                                        <p:tgtEl>
                                          <p:spTgt spid="9"/>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ction Button: Home 3">
            <a:hlinkClick r:id="rId2" action="ppaction://hlinksldjump" highlightClick="1"/>
          </p:cNvPr>
          <p:cNvSpPr/>
          <p:nvPr/>
        </p:nvSpPr>
        <p:spPr>
          <a:xfrm>
            <a:off x="6934200" y="5715000"/>
            <a:ext cx="1219200" cy="1143000"/>
          </a:xfrm>
          <a:prstGeom prst="actionButtonHome">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Action Button: Forward or Next 5">
            <a:hlinkClick r:id="" action="ppaction://hlinkshowjump?jump=nextslide" highlightClick="1"/>
          </p:cNvPr>
          <p:cNvSpPr/>
          <p:nvPr/>
        </p:nvSpPr>
        <p:spPr>
          <a:xfrm>
            <a:off x="8153400" y="5715000"/>
            <a:ext cx="990600" cy="1143000"/>
          </a:xfrm>
          <a:prstGeom prst="actionButtonForwardNext">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Action Button: Back or Previous 6">
            <a:hlinkClick r:id="" action="ppaction://hlinkshowjump?jump=previousslide" highlightClick="1"/>
          </p:cNvPr>
          <p:cNvSpPr/>
          <p:nvPr/>
        </p:nvSpPr>
        <p:spPr>
          <a:xfrm>
            <a:off x="5943600" y="5715000"/>
            <a:ext cx="1066800" cy="1143000"/>
          </a:xfrm>
          <a:prstGeom prst="actionButtonBackPrevious">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1295400" y="1295400"/>
            <a:ext cx="7010400" cy="3429000"/>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sz="7200" dirty="0" smtClean="0">
                <a:solidFill>
                  <a:srgbClr val="00B0F0"/>
                </a:solidFill>
              </a:rPr>
              <a:t>TRY  AGAIN </a:t>
            </a:r>
            <a:endParaRPr lang="en-US" sz="7200" dirty="0">
              <a:solidFill>
                <a:srgbClr val="00B0F0"/>
              </a:solidFill>
            </a:endParaRP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ction Button: Home 3">
            <a:hlinkClick r:id="rId2" action="ppaction://hlinksldjump" highlightClick="1"/>
          </p:cNvPr>
          <p:cNvSpPr/>
          <p:nvPr/>
        </p:nvSpPr>
        <p:spPr>
          <a:xfrm>
            <a:off x="6934200" y="5715000"/>
            <a:ext cx="1219200" cy="1143000"/>
          </a:xfrm>
          <a:prstGeom prst="actionButtonHome">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Action Button: Forward or Next 5">
            <a:hlinkClick r:id="" action="ppaction://hlinkshowjump?jump=nextslide" highlightClick="1"/>
          </p:cNvPr>
          <p:cNvSpPr/>
          <p:nvPr/>
        </p:nvSpPr>
        <p:spPr>
          <a:xfrm>
            <a:off x="8153400" y="5715000"/>
            <a:ext cx="990600" cy="1143000"/>
          </a:xfrm>
          <a:prstGeom prst="actionButtonForwardNext">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Action Button: Back or Previous 6">
            <a:hlinkClick r:id="" action="ppaction://hlinkshowjump?jump=previousslide" highlightClick="1"/>
          </p:cNvPr>
          <p:cNvSpPr/>
          <p:nvPr/>
        </p:nvSpPr>
        <p:spPr>
          <a:xfrm>
            <a:off x="5943600" y="5715000"/>
            <a:ext cx="1066800" cy="1143000"/>
          </a:xfrm>
          <a:prstGeom prst="actionButtonBackPrevious">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3048000" y="1524000"/>
            <a:ext cx="3200400" cy="167640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sz="2000" dirty="0" smtClean="0"/>
              <a:t>THESE ARE </a:t>
            </a:r>
            <a:r>
              <a:rPr lang="en-US" sz="2000" b="1" dirty="0" smtClean="0">
                <a:solidFill>
                  <a:srgbClr val="00B050"/>
                </a:solidFill>
              </a:rPr>
              <a:t>INPUT</a:t>
            </a:r>
            <a:r>
              <a:rPr lang="en-US" sz="2000" dirty="0" smtClean="0"/>
              <a:t> DEVICES</a:t>
            </a:r>
            <a:endParaRPr lang="en-US" sz="2000" dirty="0"/>
          </a:p>
        </p:txBody>
      </p:sp>
      <p:sp>
        <p:nvSpPr>
          <p:cNvPr id="10" name="Rectangle 9">
            <a:hlinkClick r:id="rId3" action="ppaction://hlinksldjump"/>
          </p:cNvPr>
          <p:cNvSpPr/>
          <p:nvPr/>
        </p:nvSpPr>
        <p:spPr>
          <a:xfrm>
            <a:off x="2895600" y="3810000"/>
            <a:ext cx="1371600" cy="1371600"/>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dirty="0" smtClean="0"/>
              <a:t>YES</a:t>
            </a:r>
            <a:endParaRPr lang="en-US" dirty="0"/>
          </a:p>
        </p:txBody>
      </p:sp>
      <p:sp>
        <p:nvSpPr>
          <p:cNvPr id="11" name="Rectangle 10">
            <a:hlinkClick r:id="" action="ppaction://hlinkshowjump?jump=nextslide"/>
          </p:cNvPr>
          <p:cNvSpPr/>
          <p:nvPr/>
        </p:nvSpPr>
        <p:spPr>
          <a:xfrm>
            <a:off x="5334000" y="3886200"/>
            <a:ext cx="1371600" cy="1371600"/>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dirty="0" smtClean="0"/>
              <a:t>NO</a:t>
            </a:r>
            <a:endParaRPr lang="en-US" dirty="0"/>
          </a:p>
        </p:txBody>
      </p:sp>
      <p:pic>
        <p:nvPicPr>
          <p:cNvPr id="5123" name="Picture 3" descr="C:\Documents and Settings\jchang\Local Settings\Temporary Internet Files\Content.IE5\A0T18NDR\MC900433873[1].png"/>
          <p:cNvPicPr>
            <a:picLocks noChangeAspect="1" noChangeArrowheads="1"/>
          </p:cNvPicPr>
          <p:nvPr/>
        </p:nvPicPr>
        <p:blipFill>
          <a:blip r:embed="rId4" cstate="print"/>
          <a:srcRect/>
          <a:stretch>
            <a:fillRect/>
          </a:stretch>
        </p:blipFill>
        <p:spPr bwMode="auto">
          <a:xfrm>
            <a:off x="709613" y="2290763"/>
            <a:ext cx="1828800" cy="1828800"/>
          </a:xfrm>
          <a:prstGeom prst="rect">
            <a:avLst/>
          </a:prstGeom>
          <a:noFill/>
        </p:spPr>
      </p:pic>
      <p:pic>
        <p:nvPicPr>
          <p:cNvPr id="5124" name="Picture 4" descr="C:\Documents and Settings\jchang\Local Settings\Temporary Internet Files\Content.IE5\AUPR20R3\MC900434860[1].png"/>
          <p:cNvPicPr>
            <a:picLocks noChangeAspect="1" noChangeArrowheads="1"/>
          </p:cNvPicPr>
          <p:nvPr/>
        </p:nvPicPr>
        <p:blipFill>
          <a:blip r:embed="rId5" cstate="print"/>
          <a:srcRect/>
          <a:stretch>
            <a:fillRect/>
          </a:stretch>
        </p:blipFill>
        <p:spPr bwMode="auto">
          <a:xfrm>
            <a:off x="6324600" y="1905000"/>
            <a:ext cx="1714500" cy="1714500"/>
          </a:xfrm>
          <a:prstGeom prst="rect">
            <a:avLst/>
          </a:prstGeom>
          <a:noFill/>
        </p:spPr>
      </p:pic>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ction Button: Home 3">
            <a:hlinkClick r:id="rId2" action="ppaction://hlinksldjump" highlightClick="1"/>
          </p:cNvPr>
          <p:cNvSpPr/>
          <p:nvPr/>
        </p:nvSpPr>
        <p:spPr>
          <a:xfrm>
            <a:off x="6934200" y="5715000"/>
            <a:ext cx="1219200" cy="1143000"/>
          </a:xfrm>
          <a:prstGeom prst="actionButtonHome">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Action Button: Forward or Next 5">
            <a:hlinkClick r:id="" action="ppaction://hlinkshowjump?jump=nextslide" highlightClick="1"/>
          </p:cNvPr>
          <p:cNvSpPr/>
          <p:nvPr/>
        </p:nvSpPr>
        <p:spPr>
          <a:xfrm>
            <a:off x="8153400" y="5715000"/>
            <a:ext cx="990600" cy="1143000"/>
          </a:xfrm>
          <a:prstGeom prst="actionButtonForwardNext">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Action Button: Back or Previous 6">
            <a:hlinkClick r:id="" action="ppaction://hlinkshowjump?jump=previousslide" highlightClick="1"/>
          </p:cNvPr>
          <p:cNvSpPr/>
          <p:nvPr/>
        </p:nvSpPr>
        <p:spPr>
          <a:xfrm>
            <a:off x="5943600" y="5715000"/>
            <a:ext cx="1066800" cy="1143000"/>
          </a:xfrm>
          <a:prstGeom prst="actionButtonBackPrevious">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1295400" y="1295400"/>
            <a:ext cx="7010400" cy="3429000"/>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sz="7200" dirty="0" smtClean="0">
                <a:solidFill>
                  <a:srgbClr val="00B0F0"/>
                </a:solidFill>
              </a:rPr>
              <a:t>TRY  AGAIN </a:t>
            </a:r>
            <a:endParaRPr lang="en-US" sz="7200" dirty="0">
              <a:solidFill>
                <a:srgbClr val="00B0F0"/>
              </a:solidFill>
            </a:endParaRP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ction Button: Home 3">
            <a:hlinkClick r:id="rId2" action="ppaction://hlinksldjump" highlightClick="1"/>
          </p:cNvPr>
          <p:cNvSpPr/>
          <p:nvPr/>
        </p:nvSpPr>
        <p:spPr>
          <a:xfrm>
            <a:off x="6934200" y="5715000"/>
            <a:ext cx="1219200" cy="1143000"/>
          </a:xfrm>
          <a:prstGeom prst="actionButtonHome">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Action Button: Forward or Next 5">
            <a:hlinkClick r:id="" action="ppaction://hlinkshowjump?jump=nextslide" highlightClick="1"/>
          </p:cNvPr>
          <p:cNvSpPr/>
          <p:nvPr/>
        </p:nvSpPr>
        <p:spPr>
          <a:xfrm>
            <a:off x="8153400" y="5715000"/>
            <a:ext cx="990600" cy="1143000"/>
          </a:xfrm>
          <a:prstGeom prst="actionButtonForwardNext">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Action Button: Back or Previous 6">
            <a:hlinkClick r:id="" action="ppaction://hlinkshowjump?jump=previousslide" highlightClick="1"/>
          </p:cNvPr>
          <p:cNvSpPr/>
          <p:nvPr/>
        </p:nvSpPr>
        <p:spPr>
          <a:xfrm>
            <a:off x="5943600" y="5715000"/>
            <a:ext cx="1066800" cy="1143000"/>
          </a:xfrm>
          <a:prstGeom prst="actionButtonBackPrevious">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2362200" y="1219200"/>
            <a:ext cx="4572000" cy="1200329"/>
          </a:xfrm>
          <a:prstGeom prst="rect">
            <a:avLst/>
          </a:prstGeom>
        </p:spPr>
        <p:style>
          <a:lnRef idx="2">
            <a:schemeClr val="accent2"/>
          </a:lnRef>
          <a:fillRef idx="1">
            <a:schemeClr val="lt1"/>
          </a:fillRef>
          <a:effectRef idx="0">
            <a:schemeClr val="accent2"/>
          </a:effectRef>
          <a:fontRef idx="minor">
            <a:schemeClr val="dk1"/>
          </a:fontRef>
        </p:style>
        <p:txBody>
          <a:bodyPr>
            <a:spAutoFit/>
          </a:bodyPr>
          <a:lstStyle/>
          <a:p>
            <a:r>
              <a:rPr lang="en-US" dirty="0" smtClean="0">
                <a:solidFill>
                  <a:srgbClr val="00B0F0"/>
                </a:solidFill>
              </a:rPr>
              <a:t>Which </a:t>
            </a:r>
            <a:r>
              <a:rPr lang="en-US" b="1" dirty="0" smtClean="0">
                <a:solidFill>
                  <a:schemeClr val="accent6">
                    <a:lumMod val="75000"/>
                  </a:schemeClr>
                </a:solidFill>
              </a:rPr>
              <a:t>input device  </a:t>
            </a:r>
            <a:r>
              <a:rPr lang="en-US" dirty="0" smtClean="0">
                <a:solidFill>
                  <a:srgbClr val="00B0F0"/>
                </a:solidFill>
              </a:rPr>
              <a:t>converts the noises you make into electronic signals that go into the computer so it can store the sounds and play them back</a:t>
            </a:r>
            <a:r>
              <a:rPr lang="en-US" dirty="0" smtClean="0">
                <a:solidFill>
                  <a:srgbClr val="E46C0A"/>
                </a:solidFill>
              </a:rPr>
              <a:t>. </a:t>
            </a:r>
            <a:endParaRPr lang="en-US" dirty="0"/>
          </a:p>
        </p:txBody>
      </p:sp>
      <p:pic>
        <p:nvPicPr>
          <p:cNvPr id="8" name="Picture 7" descr="MC900433836.PNG">
            <a:hlinkClick r:id="rId3" action="ppaction://hlinksldjump"/>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5748610">
            <a:off x="5172907" y="2922814"/>
            <a:ext cx="2150540" cy="2150540"/>
          </a:xfrm>
          <a:prstGeom prst="rect">
            <a:avLst/>
          </a:prstGeom>
        </p:spPr>
      </p:pic>
      <p:pic>
        <p:nvPicPr>
          <p:cNvPr id="9" name="Picture 8">
            <a:hlinkClick r:id="" action="ppaction://hlinkshowjump?jump=nextslide"/>
          </p:cNvPr>
          <p:cNvPicPr>
            <a:picLocks noChangeAspect="1"/>
          </p:cNvPicPr>
          <p:nvPr/>
        </p:nvPicPr>
        <p:blipFill>
          <a:blip r:embed="rId5" cstate="print"/>
          <a:stretch>
            <a:fillRect/>
          </a:stretch>
        </p:blipFill>
        <p:spPr>
          <a:xfrm>
            <a:off x="1752600" y="2819400"/>
            <a:ext cx="2094542" cy="2083002"/>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mph" presetSubtype="0" fill="hold" nodeType="withEffect">
                                  <p:stCondLst>
                                    <p:cond delay="0"/>
                                  </p:stCondLst>
                                  <p:childTnLst>
                                    <p:animRot by="21600000">
                                      <p:cBhvr>
                                        <p:cTn id="6" dur="2000" fill="hold"/>
                                        <p:tgtEl>
                                          <p:spTgt spid="8"/>
                                        </p:tgtEl>
                                        <p:attrNameLst>
                                          <p:attrName>r</p:attrName>
                                        </p:attrNameLst>
                                      </p:cBhvr>
                                    </p:animRot>
                                  </p:childTnLst>
                                </p:cTn>
                              </p:par>
                            </p:childTnLst>
                          </p:cTn>
                        </p:par>
                      </p:childTnLst>
                    </p:cTn>
                  </p:par>
                  <p:par>
                    <p:cTn id="7" fill="hold">
                      <p:stCondLst>
                        <p:cond delay="indefinite"/>
                      </p:stCondLst>
                      <p:childTnLst>
                        <p:par>
                          <p:cTn id="8" fill="hold">
                            <p:stCondLst>
                              <p:cond delay="0"/>
                            </p:stCondLst>
                            <p:childTnLst>
                              <p:par>
                                <p:cTn id="9" presetID="9" presetClass="exit" presetSubtype="0" fill="hold" nodeType="clickEffect">
                                  <p:stCondLst>
                                    <p:cond delay="0"/>
                                  </p:stCondLst>
                                  <p:childTnLst>
                                    <p:animEffect transition="out" filter="dissolve">
                                      <p:cBhvr>
                                        <p:cTn id="10" dur="500"/>
                                        <p:tgtEl>
                                          <p:spTgt spid="8"/>
                                        </p:tgtEl>
                                      </p:cBhvr>
                                    </p:animEffect>
                                    <p:set>
                                      <p:cBhvr>
                                        <p:cTn id="11" dur="1" fill="hold">
                                          <p:stCondLst>
                                            <p:cond delay="499"/>
                                          </p:stCondLst>
                                        </p:cTn>
                                        <p:tgtEl>
                                          <p:spTgt spid="8"/>
                                        </p:tgtEl>
                                        <p:attrNameLst>
                                          <p:attrName>style.visibility</p:attrName>
                                        </p:attrNameLst>
                                      </p:cBhvr>
                                      <p:to>
                                        <p:strVal val="hidden"/>
                                      </p:to>
                                    </p:set>
                                  </p:childTnLst>
                                </p:cTn>
                              </p:par>
                              <p:par>
                                <p:cTn id="12" presetID="32" presetClass="emph" presetSubtype="0" fill="hold" nodeType="withEffect">
                                  <p:stCondLst>
                                    <p:cond delay="0"/>
                                  </p:stCondLst>
                                  <p:childTnLst>
                                    <p:animRot by="120000">
                                      <p:cBhvr>
                                        <p:cTn id="13" dur="100" fill="hold">
                                          <p:stCondLst>
                                            <p:cond delay="0"/>
                                          </p:stCondLst>
                                        </p:cTn>
                                        <p:tgtEl>
                                          <p:spTgt spid="9"/>
                                        </p:tgtEl>
                                        <p:attrNameLst>
                                          <p:attrName>r</p:attrName>
                                        </p:attrNameLst>
                                      </p:cBhvr>
                                    </p:animRot>
                                    <p:animRot by="-240000">
                                      <p:cBhvr>
                                        <p:cTn id="14" dur="200" fill="hold">
                                          <p:stCondLst>
                                            <p:cond delay="200"/>
                                          </p:stCondLst>
                                        </p:cTn>
                                        <p:tgtEl>
                                          <p:spTgt spid="9"/>
                                        </p:tgtEl>
                                        <p:attrNameLst>
                                          <p:attrName>r</p:attrName>
                                        </p:attrNameLst>
                                      </p:cBhvr>
                                    </p:animRot>
                                    <p:animRot by="240000">
                                      <p:cBhvr>
                                        <p:cTn id="15" dur="200" fill="hold">
                                          <p:stCondLst>
                                            <p:cond delay="400"/>
                                          </p:stCondLst>
                                        </p:cTn>
                                        <p:tgtEl>
                                          <p:spTgt spid="9"/>
                                        </p:tgtEl>
                                        <p:attrNameLst>
                                          <p:attrName>r</p:attrName>
                                        </p:attrNameLst>
                                      </p:cBhvr>
                                    </p:animRot>
                                    <p:animRot by="-240000">
                                      <p:cBhvr>
                                        <p:cTn id="16" dur="200" fill="hold">
                                          <p:stCondLst>
                                            <p:cond delay="600"/>
                                          </p:stCondLst>
                                        </p:cTn>
                                        <p:tgtEl>
                                          <p:spTgt spid="9"/>
                                        </p:tgtEl>
                                        <p:attrNameLst>
                                          <p:attrName>r</p:attrName>
                                        </p:attrNameLst>
                                      </p:cBhvr>
                                    </p:animRot>
                                    <p:animRot by="120000">
                                      <p:cBhvr>
                                        <p:cTn id="17" dur="200" fill="hold">
                                          <p:stCondLst>
                                            <p:cond delay="800"/>
                                          </p:stCondLst>
                                        </p:cTn>
                                        <p:tgtEl>
                                          <p:spTgt spid="9"/>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ction Button: Home 3">
            <a:hlinkClick r:id="rId2" action="ppaction://hlinksldjump" highlightClick="1"/>
          </p:cNvPr>
          <p:cNvSpPr/>
          <p:nvPr/>
        </p:nvSpPr>
        <p:spPr>
          <a:xfrm>
            <a:off x="6934200" y="5715000"/>
            <a:ext cx="1219200" cy="1143000"/>
          </a:xfrm>
          <a:prstGeom prst="actionButtonHome">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Action Button: Forward or Next 5">
            <a:hlinkClick r:id="" action="ppaction://hlinkshowjump?jump=nextslide" highlightClick="1"/>
          </p:cNvPr>
          <p:cNvSpPr/>
          <p:nvPr/>
        </p:nvSpPr>
        <p:spPr>
          <a:xfrm>
            <a:off x="8153400" y="5715000"/>
            <a:ext cx="990600" cy="1143000"/>
          </a:xfrm>
          <a:prstGeom prst="actionButtonForwardNext">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Action Button: Back or Previous 6">
            <a:hlinkClick r:id="" action="ppaction://hlinkshowjump?jump=previousslide" highlightClick="1"/>
          </p:cNvPr>
          <p:cNvSpPr/>
          <p:nvPr/>
        </p:nvSpPr>
        <p:spPr>
          <a:xfrm>
            <a:off x="5943600" y="5715000"/>
            <a:ext cx="1066800" cy="1143000"/>
          </a:xfrm>
          <a:prstGeom prst="actionButtonBackPrevious">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1295400" y="1295400"/>
            <a:ext cx="7010400" cy="3429000"/>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sz="7200" dirty="0" smtClean="0">
                <a:solidFill>
                  <a:srgbClr val="00B0F0"/>
                </a:solidFill>
              </a:rPr>
              <a:t>TRY  AGAIN </a:t>
            </a:r>
            <a:endParaRPr lang="en-US" sz="7200" dirty="0">
              <a:solidFill>
                <a:srgbClr val="00B0F0"/>
              </a:solidFill>
            </a:endParaRP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ction Button: Home 3">
            <a:hlinkClick r:id="rId2" action="ppaction://hlinksldjump" highlightClick="1"/>
          </p:cNvPr>
          <p:cNvSpPr/>
          <p:nvPr/>
        </p:nvSpPr>
        <p:spPr>
          <a:xfrm>
            <a:off x="6934200" y="5715000"/>
            <a:ext cx="1219200" cy="1143000"/>
          </a:xfrm>
          <a:prstGeom prst="actionButtonHome">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Action Button: Forward or Next 5">
            <a:hlinkClick r:id="" action="ppaction://hlinkshowjump?jump=nextslide" highlightClick="1"/>
          </p:cNvPr>
          <p:cNvSpPr/>
          <p:nvPr/>
        </p:nvSpPr>
        <p:spPr>
          <a:xfrm>
            <a:off x="8153400" y="5715000"/>
            <a:ext cx="990600" cy="1143000"/>
          </a:xfrm>
          <a:prstGeom prst="actionButtonForwardNext">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Action Button: Back or Previous 6">
            <a:hlinkClick r:id="" action="ppaction://hlinkshowjump?jump=previousslide" highlightClick="1"/>
          </p:cNvPr>
          <p:cNvSpPr/>
          <p:nvPr/>
        </p:nvSpPr>
        <p:spPr>
          <a:xfrm>
            <a:off x="5943600" y="5715000"/>
            <a:ext cx="1066800" cy="1143000"/>
          </a:xfrm>
          <a:prstGeom prst="actionButtonBackPrevious">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j0308887.jp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57200" y="838200"/>
            <a:ext cx="3657600" cy="2407920"/>
          </a:xfrm>
          <a:prstGeom prst="rect">
            <a:avLst/>
          </a:prstGeom>
        </p:spPr>
      </p:pic>
      <p:sp>
        <p:nvSpPr>
          <p:cNvPr id="8" name="Left Arrow 7"/>
          <p:cNvSpPr/>
          <p:nvPr/>
        </p:nvSpPr>
        <p:spPr>
          <a:xfrm>
            <a:off x="4648200" y="1371600"/>
            <a:ext cx="3962400" cy="1981200"/>
          </a:xfrm>
          <a:prstGeom prst="leftArrow">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dirty="0" smtClean="0"/>
              <a:t>What is this called? </a:t>
            </a:r>
            <a:endParaRPr lang="en-US" dirty="0"/>
          </a:p>
        </p:txBody>
      </p:sp>
      <p:sp>
        <p:nvSpPr>
          <p:cNvPr id="9" name="Rectangle 8">
            <a:hlinkClick r:id="rId4" action="ppaction://hlinksldjump"/>
          </p:cNvPr>
          <p:cNvSpPr/>
          <p:nvPr/>
        </p:nvSpPr>
        <p:spPr>
          <a:xfrm>
            <a:off x="914400" y="3886200"/>
            <a:ext cx="2133600" cy="1295400"/>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dirty="0" smtClean="0"/>
              <a:t>KEYBOARD</a:t>
            </a:r>
            <a:endParaRPr lang="en-US" dirty="0"/>
          </a:p>
        </p:txBody>
      </p:sp>
      <p:sp>
        <p:nvSpPr>
          <p:cNvPr id="10" name="Rectangle 9">
            <a:hlinkClick r:id="" action="ppaction://hlinkshowjump?jump=nextslide"/>
          </p:cNvPr>
          <p:cNvSpPr/>
          <p:nvPr/>
        </p:nvSpPr>
        <p:spPr>
          <a:xfrm>
            <a:off x="3962400" y="3886200"/>
            <a:ext cx="2133600" cy="1295400"/>
          </a:xfrm>
          <a:prstGeom prst="rect">
            <a:avLst/>
          </a:prstGeom>
        </p:spPr>
        <p:style>
          <a:lnRef idx="1">
            <a:schemeClr val="accent3"/>
          </a:lnRef>
          <a:fillRef idx="3">
            <a:schemeClr val="accent3"/>
          </a:fillRef>
          <a:effectRef idx="2">
            <a:schemeClr val="accent3"/>
          </a:effectRef>
          <a:fontRef idx="minor">
            <a:schemeClr val="lt1"/>
          </a:fontRef>
        </p:style>
        <p:txBody>
          <a:bodyPr rtlCol="0" anchor="ctr"/>
          <a:lstStyle/>
          <a:p>
            <a:pPr algn="ctr"/>
            <a:r>
              <a:rPr lang="en-US" dirty="0" smtClean="0"/>
              <a:t>TYPEWRITER</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edge">
                                      <p:cBhvr>
                                        <p:cTn id="7"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ction Button: Home 3">
            <a:hlinkClick r:id="rId2" action="ppaction://hlinksldjump" highlightClick="1"/>
          </p:cNvPr>
          <p:cNvSpPr/>
          <p:nvPr/>
        </p:nvSpPr>
        <p:spPr>
          <a:xfrm>
            <a:off x="6934200" y="5715000"/>
            <a:ext cx="1219200" cy="1143000"/>
          </a:xfrm>
          <a:prstGeom prst="actionButtonHome">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Action Button: Forward or Next 5">
            <a:hlinkClick r:id="" action="ppaction://hlinkshowjump?jump=nextslide" highlightClick="1"/>
          </p:cNvPr>
          <p:cNvSpPr/>
          <p:nvPr/>
        </p:nvSpPr>
        <p:spPr>
          <a:xfrm>
            <a:off x="8153400" y="5715000"/>
            <a:ext cx="990600" cy="1143000"/>
          </a:xfrm>
          <a:prstGeom prst="actionButtonForwardNext">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Action Button: Back or Previous 6">
            <a:hlinkClick r:id="" action="ppaction://hlinkshowjump?jump=previousslide" highlightClick="1"/>
          </p:cNvPr>
          <p:cNvSpPr/>
          <p:nvPr/>
        </p:nvSpPr>
        <p:spPr>
          <a:xfrm>
            <a:off x="5943600" y="5715000"/>
            <a:ext cx="1066800" cy="1143000"/>
          </a:xfrm>
          <a:prstGeom prst="actionButtonBackPrevious">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1295400" y="1295400"/>
            <a:ext cx="7010400" cy="3429000"/>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sz="7200" dirty="0" smtClean="0">
                <a:solidFill>
                  <a:srgbClr val="00B0F0"/>
                </a:solidFill>
              </a:rPr>
              <a:t>TRY  AGAIN </a:t>
            </a:r>
            <a:endParaRPr lang="en-US" sz="7200" dirty="0">
              <a:solidFill>
                <a:srgbClr val="00B0F0"/>
              </a:solidFill>
            </a:endParaRP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ction Button: Home 3">
            <a:hlinkClick r:id="rId2" action="ppaction://hlinksldjump" highlightClick="1"/>
          </p:cNvPr>
          <p:cNvSpPr/>
          <p:nvPr/>
        </p:nvSpPr>
        <p:spPr>
          <a:xfrm>
            <a:off x="6934200" y="5715000"/>
            <a:ext cx="1219200" cy="1143000"/>
          </a:xfrm>
          <a:prstGeom prst="actionButtonHome">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Action Button: Forward or Next 5">
            <a:hlinkClick r:id="" action="ppaction://hlinkshowjump?jump=nextslide" highlightClick="1"/>
          </p:cNvPr>
          <p:cNvSpPr/>
          <p:nvPr/>
        </p:nvSpPr>
        <p:spPr>
          <a:xfrm>
            <a:off x="8153400" y="5715000"/>
            <a:ext cx="990600" cy="1143000"/>
          </a:xfrm>
          <a:prstGeom prst="actionButtonForwardNext">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Action Button: Back or Previous 6">
            <a:hlinkClick r:id="" action="ppaction://hlinkshowjump?jump=previousslide" highlightClick="1"/>
          </p:cNvPr>
          <p:cNvSpPr/>
          <p:nvPr/>
        </p:nvSpPr>
        <p:spPr>
          <a:xfrm>
            <a:off x="5943600" y="5715000"/>
            <a:ext cx="1066800" cy="1143000"/>
          </a:xfrm>
          <a:prstGeom prst="actionButtonBackPrevious">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1447800" y="990600"/>
            <a:ext cx="5715000" cy="646331"/>
          </a:xfrm>
          <a:prstGeom prst="rect">
            <a:avLst/>
          </a:prstGeom>
        </p:spPr>
        <p:style>
          <a:lnRef idx="2">
            <a:schemeClr val="accent5"/>
          </a:lnRef>
          <a:fillRef idx="1">
            <a:schemeClr val="lt1"/>
          </a:fillRef>
          <a:effectRef idx="0">
            <a:schemeClr val="accent5"/>
          </a:effectRef>
          <a:fontRef idx="minor">
            <a:schemeClr val="dk1"/>
          </a:fontRef>
        </p:style>
        <p:txBody>
          <a:bodyPr wrap="square">
            <a:spAutoFit/>
          </a:bodyPr>
          <a:lstStyle/>
          <a:p>
            <a:r>
              <a:rPr lang="en-US" b="1" dirty="0" smtClean="0">
                <a:solidFill>
                  <a:srgbClr val="00B050"/>
                </a:solidFill>
              </a:rPr>
              <a:t>Output devices </a:t>
            </a:r>
            <a:r>
              <a:rPr lang="en-US" dirty="0" smtClean="0">
                <a:solidFill>
                  <a:srgbClr val="1F497D"/>
                </a:solidFill>
              </a:rPr>
              <a:t>send data or information OUT OF the computer. WHICH ONE OF THESE IS AN OUTPUT DEVICE? </a:t>
            </a:r>
          </a:p>
        </p:txBody>
      </p:sp>
      <p:pic>
        <p:nvPicPr>
          <p:cNvPr id="8" name="Picture 11" descr="C:\Users\kmr5090\AppData\Local\Microsoft\Windows\Temporary Internet Files\Content.IE5\CS84Q1MS\MC900441337[1].png">
            <a:hlinkClick r:id="rId3" action="ppaction://hlinksldjump"/>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129213" y="2133600"/>
            <a:ext cx="2414587" cy="2414587"/>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9" descr="MC900433836.PNG">
            <a:hlinkClick r:id="" action="ppaction://hlinkshowjump?jump=nextslide"/>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rot="3768649">
            <a:off x="964954" y="2260354"/>
            <a:ext cx="2150540" cy="215054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1000" fill="hold"/>
                                        <p:tgtEl>
                                          <p:spTgt spid="8"/>
                                        </p:tgtEl>
                                        <p:attrNameLst>
                                          <p:attrName>ppt_w</p:attrName>
                                        </p:attrNameLst>
                                      </p:cBhvr>
                                      <p:tavLst>
                                        <p:tav tm="0">
                                          <p:val>
                                            <p:strVal val="#ppt_w*0.70"/>
                                          </p:val>
                                        </p:tav>
                                        <p:tav tm="100000">
                                          <p:val>
                                            <p:strVal val="#ppt_w"/>
                                          </p:val>
                                        </p:tav>
                                      </p:tavLst>
                                    </p:anim>
                                    <p:anim calcmode="lin" valueType="num">
                                      <p:cBhvr>
                                        <p:cTn id="8" dur="1000" fill="hold"/>
                                        <p:tgtEl>
                                          <p:spTgt spid="8"/>
                                        </p:tgtEl>
                                        <p:attrNameLst>
                                          <p:attrName>ppt_h</p:attrName>
                                        </p:attrNameLst>
                                      </p:cBhvr>
                                      <p:tavLst>
                                        <p:tav tm="0">
                                          <p:val>
                                            <p:strVal val="#ppt_h"/>
                                          </p:val>
                                        </p:tav>
                                        <p:tav tm="100000">
                                          <p:val>
                                            <p:strVal val="#ppt_h"/>
                                          </p:val>
                                        </p:tav>
                                      </p:tavLst>
                                    </p:anim>
                                    <p:animEffect transition="in" filter="fade">
                                      <p:cBhvr>
                                        <p:cTn id="9" dur="1000"/>
                                        <p:tgtEl>
                                          <p:spTgt spid="8"/>
                                        </p:tgtEl>
                                      </p:cBhvr>
                                    </p:animEffect>
                                  </p:childTnLst>
                                </p:cTn>
                              </p:par>
                              <p:par>
                                <p:cTn id="10" presetID="8" presetClass="emph" presetSubtype="0" fill="hold" nodeType="withEffect">
                                  <p:stCondLst>
                                    <p:cond delay="0"/>
                                  </p:stCondLst>
                                  <p:childTnLst>
                                    <p:animRot by="21600000">
                                      <p:cBhvr>
                                        <p:cTn id="11" dur="2000" fill="hold"/>
                                        <p:tgtEl>
                                          <p:spTgt spid="10"/>
                                        </p:tgtEl>
                                        <p:attrNameLst>
                                          <p:attrName>r</p:attrName>
                                        </p:attrNameLst>
                                      </p:cBhvr>
                                    </p:animRot>
                                  </p:childTnLst>
                                </p:cTn>
                              </p:par>
                            </p:childTnLst>
                          </p:cTn>
                        </p:par>
                      </p:childTnLst>
                    </p:cTn>
                  </p:par>
                  <p:par>
                    <p:cTn id="12" fill="hold">
                      <p:stCondLst>
                        <p:cond delay="indefinite"/>
                      </p:stCondLst>
                      <p:childTnLst>
                        <p:par>
                          <p:cTn id="13" fill="hold">
                            <p:stCondLst>
                              <p:cond delay="0"/>
                            </p:stCondLst>
                            <p:childTnLst>
                              <p:par>
                                <p:cTn id="14" presetID="9" presetClass="exit" presetSubtype="0" fill="hold" nodeType="clickEffect">
                                  <p:stCondLst>
                                    <p:cond delay="0"/>
                                  </p:stCondLst>
                                  <p:childTnLst>
                                    <p:animEffect transition="out" filter="dissolve">
                                      <p:cBhvr>
                                        <p:cTn id="15" dur="500"/>
                                        <p:tgtEl>
                                          <p:spTgt spid="10"/>
                                        </p:tgtEl>
                                      </p:cBhvr>
                                    </p:animEffect>
                                    <p:set>
                                      <p:cBhvr>
                                        <p:cTn id="16" dur="1" fill="hold">
                                          <p:stCondLst>
                                            <p:cond delay="499"/>
                                          </p:stCondLst>
                                        </p:cTn>
                                        <p:tgtEl>
                                          <p:spTgt spid="1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ction Button: Home 3">
            <a:hlinkClick r:id="rId2" action="ppaction://hlinksldjump" highlightClick="1"/>
          </p:cNvPr>
          <p:cNvSpPr/>
          <p:nvPr/>
        </p:nvSpPr>
        <p:spPr>
          <a:xfrm>
            <a:off x="6934200" y="5715000"/>
            <a:ext cx="1219200" cy="1143000"/>
          </a:xfrm>
          <a:prstGeom prst="actionButtonHome">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Action Button: Forward or Next 5">
            <a:hlinkClick r:id="" action="ppaction://hlinkshowjump?jump=nextslide" highlightClick="1"/>
          </p:cNvPr>
          <p:cNvSpPr/>
          <p:nvPr/>
        </p:nvSpPr>
        <p:spPr>
          <a:xfrm>
            <a:off x="8153400" y="5715000"/>
            <a:ext cx="990600" cy="1143000"/>
          </a:xfrm>
          <a:prstGeom prst="actionButtonForwardNext">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Action Button: Back or Previous 6">
            <a:hlinkClick r:id="" action="ppaction://hlinkshowjump?jump=previousslide" highlightClick="1"/>
          </p:cNvPr>
          <p:cNvSpPr/>
          <p:nvPr/>
        </p:nvSpPr>
        <p:spPr>
          <a:xfrm>
            <a:off x="5943600" y="5715000"/>
            <a:ext cx="1066800" cy="1143000"/>
          </a:xfrm>
          <a:prstGeom prst="actionButtonBackPrevious">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1295400" y="1295400"/>
            <a:ext cx="7010400" cy="3429000"/>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sz="7200" dirty="0" smtClean="0">
                <a:solidFill>
                  <a:srgbClr val="00B0F0"/>
                </a:solidFill>
              </a:rPr>
              <a:t>TRY  AGAIN </a:t>
            </a:r>
            <a:endParaRPr lang="en-US" sz="7200" dirty="0">
              <a:solidFill>
                <a:srgbClr val="00B0F0"/>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ction Button: Home 3">
            <a:hlinkClick r:id="rId2" action="ppaction://hlinksldjump" highlightClick="1"/>
          </p:cNvPr>
          <p:cNvSpPr/>
          <p:nvPr/>
        </p:nvSpPr>
        <p:spPr>
          <a:xfrm>
            <a:off x="6934200" y="5715000"/>
            <a:ext cx="1219200" cy="1143000"/>
          </a:xfrm>
          <a:prstGeom prst="actionButtonHome">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Action Button: Forward or Next 5">
            <a:hlinkClick r:id="" action="ppaction://hlinkshowjump?jump=nextslide" highlightClick="1"/>
          </p:cNvPr>
          <p:cNvSpPr/>
          <p:nvPr/>
        </p:nvSpPr>
        <p:spPr>
          <a:xfrm>
            <a:off x="8153400" y="5715000"/>
            <a:ext cx="990600" cy="1143000"/>
          </a:xfrm>
          <a:prstGeom prst="actionButtonForwardNext">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Action Button: Back or Previous 6">
            <a:hlinkClick r:id="" action="ppaction://hlinkshowjump?jump=previousslide" highlightClick="1"/>
          </p:cNvPr>
          <p:cNvSpPr/>
          <p:nvPr/>
        </p:nvSpPr>
        <p:spPr>
          <a:xfrm>
            <a:off x="5943600" y="5715000"/>
            <a:ext cx="1066800" cy="1143000"/>
          </a:xfrm>
          <a:prstGeom prst="actionButtonBackPrevious">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685800" y="1143000"/>
            <a:ext cx="7543800" cy="1371600"/>
          </a:xfrm>
          <a:prstGeom prst="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sz="4000" dirty="0" smtClean="0">
                <a:solidFill>
                  <a:srgbClr val="00B0F0"/>
                </a:solidFill>
              </a:rPr>
              <a:t>WHICH ONE IS A </a:t>
            </a:r>
            <a:r>
              <a:rPr lang="en-US" sz="4000" b="1" dirty="0" smtClean="0">
                <a:solidFill>
                  <a:srgbClr val="FF0000"/>
                </a:solidFill>
              </a:rPr>
              <a:t>TOWER CASE? </a:t>
            </a:r>
            <a:endParaRPr lang="en-US" sz="4000" b="1" dirty="0">
              <a:solidFill>
                <a:srgbClr val="FF0000"/>
              </a:solidFill>
            </a:endParaRPr>
          </a:p>
        </p:txBody>
      </p:sp>
      <p:pic>
        <p:nvPicPr>
          <p:cNvPr id="8" name="Picture 2" descr="C:\Documents and Settings\Owner\Local Settings\Temporary Internet Files\Content.IE5\FFI8WYKE\MP900402150[1].jpg">
            <a:hlinkClick r:id="rId3" action="ppaction://hlinksldjump"/>
          </p:cNvPr>
          <p:cNvPicPr>
            <a:picLocks noChangeAspect="1" noChangeArrowheads="1"/>
          </p:cNvPicPr>
          <p:nvPr/>
        </p:nvPicPr>
        <p:blipFill>
          <a:blip r:embed="rId4" cstate="print"/>
          <a:srcRect/>
          <a:stretch>
            <a:fillRect/>
          </a:stretch>
        </p:blipFill>
        <p:spPr bwMode="auto">
          <a:xfrm>
            <a:off x="5181600" y="3124200"/>
            <a:ext cx="2146492" cy="2274776"/>
          </a:xfrm>
          <a:prstGeom prst="rect">
            <a:avLst/>
          </a:prstGeom>
          <a:noFill/>
        </p:spPr>
      </p:pic>
      <p:pic>
        <p:nvPicPr>
          <p:cNvPr id="9" name="Picture 3" descr="C:\Documents and Settings\Owner\Local Settings\Temporary Internet Files\Content.IE5\1X1L46IP\MP900406815[1].jpg">
            <a:hlinkClick r:id="" action="ppaction://hlinkshowjump?jump=nextslide"/>
          </p:cNvPr>
          <p:cNvPicPr>
            <a:picLocks noChangeAspect="1" noChangeArrowheads="1"/>
          </p:cNvPicPr>
          <p:nvPr/>
        </p:nvPicPr>
        <p:blipFill>
          <a:blip r:embed="rId5" cstate="print"/>
          <a:srcRect/>
          <a:stretch>
            <a:fillRect/>
          </a:stretch>
        </p:blipFill>
        <p:spPr bwMode="auto">
          <a:xfrm>
            <a:off x="1295400" y="3200400"/>
            <a:ext cx="3048089" cy="2031266"/>
          </a:xfrm>
          <a:prstGeom prst="rect">
            <a:avLst/>
          </a:prstGeom>
          <a:noFill/>
        </p:spPr>
      </p:pic>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ction Button: Home 3">
            <a:hlinkClick r:id="rId2" action="ppaction://hlinksldjump" highlightClick="1"/>
          </p:cNvPr>
          <p:cNvSpPr/>
          <p:nvPr/>
        </p:nvSpPr>
        <p:spPr>
          <a:xfrm>
            <a:off x="6934200" y="5715000"/>
            <a:ext cx="1219200" cy="1143000"/>
          </a:xfrm>
          <a:prstGeom prst="actionButtonHome">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Action Button: Forward or Next 5">
            <a:hlinkClick r:id="" action="ppaction://hlinkshowjump?jump=nextslide" highlightClick="1"/>
          </p:cNvPr>
          <p:cNvSpPr/>
          <p:nvPr/>
        </p:nvSpPr>
        <p:spPr>
          <a:xfrm>
            <a:off x="8153400" y="5715000"/>
            <a:ext cx="990600" cy="1143000"/>
          </a:xfrm>
          <a:prstGeom prst="actionButtonForwardNext">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Action Button: Back or Previous 6">
            <a:hlinkClick r:id="" action="ppaction://hlinkshowjump?jump=previousslide" highlightClick="1"/>
          </p:cNvPr>
          <p:cNvSpPr/>
          <p:nvPr/>
        </p:nvSpPr>
        <p:spPr>
          <a:xfrm>
            <a:off x="5943600" y="5715000"/>
            <a:ext cx="1066800" cy="1143000"/>
          </a:xfrm>
          <a:prstGeom prst="actionButtonBackPrevious">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1600200" y="1066800"/>
            <a:ext cx="5715000" cy="1200329"/>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r>
              <a:rPr lang="en-US" dirty="0" smtClean="0">
                <a:solidFill>
                  <a:schemeClr val="accent3">
                    <a:lumMod val="75000"/>
                  </a:schemeClr>
                </a:solidFill>
              </a:rPr>
              <a:t>Which of these devices project sound to a person (headphones) or a room (speakers). They convert electronic signals from the computer into something you can hear, and send the sounds to you.</a:t>
            </a:r>
            <a:endParaRPr lang="en-US" dirty="0">
              <a:solidFill>
                <a:schemeClr val="accent3">
                  <a:lumMod val="75000"/>
                </a:schemeClr>
              </a:solidFill>
            </a:endParaRPr>
          </a:p>
        </p:txBody>
      </p:sp>
      <p:grpSp>
        <p:nvGrpSpPr>
          <p:cNvPr id="10" name="Group 9"/>
          <p:cNvGrpSpPr/>
          <p:nvPr/>
        </p:nvGrpSpPr>
        <p:grpSpPr>
          <a:xfrm>
            <a:off x="990600" y="2362200"/>
            <a:ext cx="3056118" cy="2696102"/>
            <a:chOff x="144282" y="2819400"/>
            <a:chExt cx="4668770" cy="3839102"/>
          </a:xfrm>
        </p:grpSpPr>
        <p:pic>
          <p:nvPicPr>
            <p:cNvPr id="8" name="Picture 7" descr="MC900432650.PNG">
              <a:hlinkClick r:id="rId3" action="ppaction://hlinksldjump"/>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44282" y="2819400"/>
              <a:ext cx="2286000" cy="2286000"/>
            </a:xfrm>
            <a:prstGeom prst="rect">
              <a:avLst/>
            </a:prstGeom>
          </p:spPr>
          <p:style>
            <a:lnRef idx="2">
              <a:schemeClr val="accent2"/>
            </a:lnRef>
            <a:fillRef idx="1">
              <a:schemeClr val="lt1"/>
            </a:fillRef>
            <a:effectRef idx="0">
              <a:schemeClr val="accent2"/>
            </a:effectRef>
            <a:fontRef idx="minor">
              <a:schemeClr val="dk1"/>
            </a:fontRef>
          </p:style>
        </p:pic>
        <p:pic>
          <p:nvPicPr>
            <p:cNvPr id="9" name="Picture 8" descr="MP900402143.JPG">
              <a:hlinkClick r:id="rId3" action="ppaction://hlinksldjump"/>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209800" y="4040706"/>
              <a:ext cx="2603252" cy="2617796"/>
            </a:xfrm>
            <a:prstGeom prst="rect">
              <a:avLst/>
            </a:prstGeom>
          </p:spPr>
          <p:style>
            <a:lnRef idx="2">
              <a:schemeClr val="accent2"/>
            </a:lnRef>
            <a:fillRef idx="1">
              <a:schemeClr val="lt1"/>
            </a:fillRef>
            <a:effectRef idx="0">
              <a:schemeClr val="accent2"/>
            </a:effectRef>
            <a:fontRef idx="minor">
              <a:schemeClr val="dk1"/>
            </a:fontRef>
          </p:style>
        </p:pic>
      </p:grpSp>
      <p:grpSp>
        <p:nvGrpSpPr>
          <p:cNvPr id="13" name="Group 12"/>
          <p:cNvGrpSpPr/>
          <p:nvPr/>
        </p:nvGrpSpPr>
        <p:grpSpPr>
          <a:xfrm>
            <a:off x="5486400" y="2438400"/>
            <a:ext cx="2514600" cy="2793401"/>
            <a:chOff x="5893398" y="2007199"/>
            <a:chExt cx="3403002" cy="3936401"/>
          </a:xfrm>
        </p:grpSpPr>
        <p:pic>
          <p:nvPicPr>
            <p:cNvPr id="12" name="Picture 11" descr="MC900434780.PNG">
              <a:hlinkClick r:id="" action="ppaction://hlinkshowjump?jump=nextslide"/>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865684" y="3512885"/>
              <a:ext cx="2430716" cy="2430715"/>
            </a:xfrm>
            <a:prstGeom prst="rect">
              <a:avLst/>
            </a:prstGeom>
          </p:spPr>
          <p:style>
            <a:lnRef idx="2">
              <a:schemeClr val="accent2"/>
            </a:lnRef>
            <a:fillRef idx="1">
              <a:schemeClr val="lt1"/>
            </a:fillRef>
            <a:effectRef idx="0">
              <a:schemeClr val="accent2"/>
            </a:effectRef>
            <a:fontRef idx="minor">
              <a:schemeClr val="dk1"/>
            </a:fontRef>
          </p:style>
        </p:pic>
        <p:pic>
          <p:nvPicPr>
            <p:cNvPr id="11" name="Picture 10" descr="C:\Documents and Settings\Owner\Local Settings\Temporary Internet Files\Content.IE5\7AM9XCBQ\MC900433873[1].png">
              <a:hlinkClick r:id="" action="ppaction://hlinkshowjump?jump=nextslide"/>
            </p:cNvPr>
            <p:cNvPicPr>
              <a:picLocks noChangeAspect="1" noChangeArrowheads="1"/>
            </p:cNvPicPr>
            <p:nvPr/>
          </p:nvPicPr>
          <p:blipFill>
            <a:blip r:embed="rId7" cstate="print"/>
            <a:srcRect/>
            <a:stretch>
              <a:fillRect/>
            </a:stretch>
          </p:blipFill>
          <p:spPr bwMode="auto">
            <a:xfrm rot="21198996">
              <a:off x="5893398" y="2007199"/>
              <a:ext cx="1828800" cy="1828800"/>
            </a:xfrm>
            <a:prstGeom prst="rect">
              <a:avLst/>
            </a:prstGeom>
          </p:spPr>
          <p:style>
            <a:lnRef idx="2">
              <a:schemeClr val="accent2"/>
            </a:lnRef>
            <a:fillRef idx="1">
              <a:schemeClr val="lt1"/>
            </a:fillRef>
            <a:effectRef idx="0">
              <a:schemeClr val="accent2"/>
            </a:effectRef>
            <a:fontRef idx="minor">
              <a:schemeClr val="dk1"/>
            </a:fontRef>
          </p:style>
        </p:pic>
      </p:gr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ction Button: Home 3">
            <a:hlinkClick r:id="rId2" action="ppaction://hlinksldjump" highlightClick="1"/>
          </p:cNvPr>
          <p:cNvSpPr/>
          <p:nvPr/>
        </p:nvSpPr>
        <p:spPr>
          <a:xfrm>
            <a:off x="6934200" y="5715000"/>
            <a:ext cx="1219200" cy="1143000"/>
          </a:xfrm>
          <a:prstGeom prst="actionButtonHome">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Action Button: Forward or Next 5">
            <a:hlinkClick r:id="" action="ppaction://hlinkshowjump?jump=nextslide" highlightClick="1"/>
          </p:cNvPr>
          <p:cNvSpPr/>
          <p:nvPr/>
        </p:nvSpPr>
        <p:spPr>
          <a:xfrm>
            <a:off x="8153400" y="5715000"/>
            <a:ext cx="990600" cy="1143000"/>
          </a:xfrm>
          <a:prstGeom prst="actionButtonForwardNext">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Action Button: Back or Previous 6">
            <a:hlinkClick r:id="" action="ppaction://hlinkshowjump?jump=previousslide" highlightClick="1"/>
          </p:cNvPr>
          <p:cNvSpPr/>
          <p:nvPr/>
        </p:nvSpPr>
        <p:spPr>
          <a:xfrm>
            <a:off x="5943600" y="5715000"/>
            <a:ext cx="1066800" cy="1143000"/>
          </a:xfrm>
          <a:prstGeom prst="actionButtonBackPrevious">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1295400" y="1295400"/>
            <a:ext cx="7010400" cy="3429000"/>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sz="7200" dirty="0" smtClean="0">
                <a:solidFill>
                  <a:srgbClr val="00B0F0"/>
                </a:solidFill>
              </a:rPr>
              <a:t>TRY  AGAIN </a:t>
            </a:r>
            <a:endParaRPr lang="en-US" sz="7200" dirty="0">
              <a:solidFill>
                <a:srgbClr val="00B0F0"/>
              </a:solidFill>
            </a:endParaRPr>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ction Button: Home 3">
            <a:hlinkClick r:id="rId2" action="ppaction://hlinksldjump" highlightClick="1"/>
          </p:cNvPr>
          <p:cNvSpPr/>
          <p:nvPr/>
        </p:nvSpPr>
        <p:spPr>
          <a:xfrm>
            <a:off x="6934200" y="5715000"/>
            <a:ext cx="1219200" cy="1143000"/>
          </a:xfrm>
          <a:prstGeom prst="actionButtonHome">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Action Button: Forward or Next 5">
            <a:hlinkClick r:id="" action="ppaction://hlinkshowjump?jump=nextslide" highlightClick="1"/>
          </p:cNvPr>
          <p:cNvSpPr/>
          <p:nvPr/>
        </p:nvSpPr>
        <p:spPr>
          <a:xfrm>
            <a:off x="8153400" y="5715000"/>
            <a:ext cx="990600" cy="1143000"/>
          </a:xfrm>
          <a:prstGeom prst="actionButtonForwardNext">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Action Button: Back or Previous 6">
            <a:hlinkClick r:id="" action="ppaction://hlinkshowjump?jump=previousslide" highlightClick="1"/>
          </p:cNvPr>
          <p:cNvSpPr/>
          <p:nvPr/>
        </p:nvSpPr>
        <p:spPr>
          <a:xfrm>
            <a:off x="5943600" y="5715000"/>
            <a:ext cx="1066800" cy="1143000"/>
          </a:xfrm>
          <a:prstGeom prst="actionButtonBackPrevious">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1066800" y="990600"/>
            <a:ext cx="6705600" cy="646331"/>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r>
              <a:rPr lang="en-US" dirty="0" smtClean="0">
                <a:solidFill>
                  <a:srgbClr val="C0504D"/>
                </a:solidFill>
              </a:rPr>
              <a:t>The </a:t>
            </a:r>
            <a:r>
              <a:rPr lang="en-US" b="1" dirty="0" smtClean="0">
                <a:solidFill>
                  <a:srgbClr val="00B0F0"/>
                </a:solidFill>
              </a:rPr>
              <a:t>printer</a:t>
            </a:r>
            <a:r>
              <a:rPr lang="en-US" dirty="0" smtClean="0">
                <a:solidFill>
                  <a:srgbClr val="C0504D"/>
                </a:solidFill>
              </a:rPr>
              <a:t> takes signals from the computer and sends out documents or pictures for you to use. </a:t>
            </a:r>
            <a:endParaRPr lang="en-US" dirty="0">
              <a:solidFill>
                <a:srgbClr val="C0504D"/>
              </a:solidFill>
            </a:endParaRPr>
          </a:p>
        </p:txBody>
      </p:sp>
      <p:pic>
        <p:nvPicPr>
          <p:cNvPr id="2050" name="Picture 2" descr="C:\Documents and Settings\jchang\Local Settings\Temporary Internet Files\Content.IE5\A0T18NDR\MP900402148[1].jpg"/>
          <p:cNvPicPr>
            <a:picLocks noChangeAspect="1" noChangeArrowheads="1"/>
          </p:cNvPicPr>
          <p:nvPr/>
        </p:nvPicPr>
        <p:blipFill>
          <a:blip r:embed="rId3" cstate="print"/>
          <a:srcRect/>
          <a:stretch>
            <a:fillRect/>
          </a:stretch>
        </p:blipFill>
        <p:spPr bwMode="auto">
          <a:xfrm>
            <a:off x="2713038" y="1897063"/>
            <a:ext cx="3687762" cy="3132137"/>
          </a:xfrm>
          <a:prstGeom prst="rect">
            <a:avLst/>
          </a:prstGeom>
          <a:noFill/>
        </p:spPr>
      </p:pic>
      <p:sp>
        <p:nvSpPr>
          <p:cNvPr id="8" name="Rectangle 7"/>
          <p:cNvSpPr/>
          <p:nvPr/>
        </p:nvSpPr>
        <p:spPr>
          <a:xfrm>
            <a:off x="990600" y="2667000"/>
            <a:ext cx="1295400" cy="106680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dirty="0" smtClean="0">
                <a:hlinkClick r:id="rId4" action="ppaction://hlinksldjump"/>
              </a:rPr>
              <a:t>YES</a:t>
            </a:r>
            <a:endParaRPr lang="en-US" dirty="0"/>
          </a:p>
        </p:txBody>
      </p:sp>
      <p:sp>
        <p:nvSpPr>
          <p:cNvPr id="9" name="Rectangle 8"/>
          <p:cNvSpPr/>
          <p:nvPr/>
        </p:nvSpPr>
        <p:spPr>
          <a:xfrm>
            <a:off x="6858000" y="2743200"/>
            <a:ext cx="1295400" cy="106680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dirty="0" smtClean="0">
                <a:hlinkClick r:id="" action="ppaction://hlinkshowjump?jump=nextslide"/>
              </a:rPr>
              <a:t>NO</a:t>
            </a:r>
            <a:endParaRPr lang="en-US" dirty="0"/>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ction Button: Home 3">
            <a:hlinkClick r:id="rId2" action="ppaction://hlinksldjump" highlightClick="1"/>
          </p:cNvPr>
          <p:cNvSpPr/>
          <p:nvPr/>
        </p:nvSpPr>
        <p:spPr>
          <a:xfrm>
            <a:off x="6934200" y="5715000"/>
            <a:ext cx="1219200" cy="1143000"/>
          </a:xfrm>
          <a:prstGeom prst="actionButtonHome">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Action Button: Forward or Next 5">
            <a:hlinkClick r:id="" action="ppaction://hlinkshowjump?jump=nextslide" highlightClick="1"/>
          </p:cNvPr>
          <p:cNvSpPr/>
          <p:nvPr/>
        </p:nvSpPr>
        <p:spPr>
          <a:xfrm>
            <a:off x="8153400" y="5715000"/>
            <a:ext cx="990600" cy="1143000"/>
          </a:xfrm>
          <a:prstGeom prst="actionButtonForwardNext">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Action Button: Back or Previous 6">
            <a:hlinkClick r:id="" action="ppaction://hlinkshowjump?jump=previousslide" highlightClick="1"/>
          </p:cNvPr>
          <p:cNvSpPr/>
          <p:nvPr/>
        </p:nvSpPr>
        <p:spPr>
          <a:xfrm>
            <a:off x="5943600" y="5715000"/>
            <a:ext cx="1066800" cy="1143000"/>
          </a:xfrm>
          <a:prstGeom prst="actionButtonBackPrevious">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1295400" y="1295400"/>
            <a:ext cx="7010400" cy="3429000"/>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sz="7200" dirty="0" smtClean="0">
                <a:solidFill>
                  <a:srgbClr val="00B0F0"/>
                </a:solidFill>
              </a:rPr>
              <a:t>TRY  AGAIN </a:t>
            </a:r>
            <a:endParaRPr lang="en-US" sz="7200" dirty="0">
              <a:solidFill>
                <a:srgbClr val="00B0F0"/>
              </a:solidFill>
            </a:endParaRPr>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ction Button: Home 3">
            <a:hlinkClick r:id="rId2" action="ppaction://hlinksldjump" highlightClick="1"/>
          </p:cNvPr>
          <p:cNvSpPr/>
          <p:nvPr/>
        </p:nvSpPr>
        <p:spPr>
          <a:xfrm>
            <a:off x="6934200" y="5715000"/>
            <a:ext cx="1219200" cy="1143000"/>
          </a:xfrm>
          <a:prstGeom prst="actionButtonHome">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Action Button: Forward or Next 5">
            <a:hlinkClick r:id="" action="ppaction://hlinkshowjump?jump=nextslide" highlightClick="1"/>
          </p:cNvPr>
          <p:cNvSpPr/>
          <p:nvPr/>
        </p:nvSpPr>
        <p:spPr>
          <a:xfrm>
            <a:off x="8153400" y="5715000"/>
            <a:ext cx="990600" cy="1143000"/>
          </a:xfrm>
          <a:prstGeom prst="actionButtonForwardNext">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Action Button: Back or Previous 6">
            <a:hlinkClick r:id="" action="ppaction://hlinkshowjump?jump=previousslide" highlightClick="1"/>
          </p:cNvPr>
          <p:cNvSpPr/>
          <p:nvPr/>
        </p:nvSpPr>
        <p:spPr>
          <a:xfrm>
            <a:off x="5943600" y="5715000"/>
            <a:ext cx="1066800" cy="1143000"/>
          </a:xfrm>
          <a:prstGeom prst="actionButtonBackPrevious">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2" descr="C:\Users\kmr5090\AppData\Local\Microsoft\Windows\Temporary Internet Files\Content.IE5\HQO8IBOX\MP900410083[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28600"/>
            <a:ext cx="9144000" cy="5410200"/>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p:cNvSpPr txBox="1"/>
          <p:nvPr/>
        </p:nvSpPr>
        <p:spPr>
          <a:xfrm>
            <a:off x="2209800" y="914400"/>
            <a:ext cx="5562600" cy="3600986"/>
          </a:xfrm>
          <a:prstGeom prst="rect">
            <a:avLst/>
          </a:prstGeom>
          <a:solidFill>
            <a:schemeClr val="bg1"/>
          </a:solidFill>
        </p:spPr>
        <p:txBody>
          <a:bodyPr wrap="square" rtlCol="0">
            <a:spAutoFit/>
          </a:bodyPr>
          <a:lstStyle/>
          <a:p>
            <a:pPr algn="ctr"/>
            <a:r>
              <a:rPr lang="en-US" sz="4800" b="1" dirty="0" smtClean="0">
                <a:solidFill>
                  <a:srgbClr val="FF0000"/>
                </a:solidFill>
              </a:rPr>
              <a:t>Congratulations!</a:t>
            </a:r>
            <a:r>
              <a:rPr lang="en-US" sz="3600" dirty="0" smtClean="0"/>
              <a:t> </a:t>
            </a:r>
            <a:r>
              <a:rPr lang="en-US" sz="3600" dirty="0"/>
              <a:t> </a:t>
            </a:r>
            <a:endParaRPr lang="en-US" sz="3600" dirty="0" smtClean="0"/>
          </a:p>
          <a:p>
            <a:pPr algn="ctr"/>
            <a:r>
              <a:rPr lang="en-US" sz="3600" dirty="0" smtClean="0"/>
              <a:t>Now that you know about computer components, you are ready to reflect on today’s lesson</a:t>
            </a:r>
          </a:p>
          <a:p>
            <a:pPr algn="ctr"/>
            <a:r>
              <a:rPr lang="en-US" sz="3600" b="1" dirty="0" smtClean="0">
                <a:solidFill>
                  <a:srgbClr val="FF0000"/>
                </a:solidFill>
              </a:rPr>
              <a:t>HAVE FUN! </a:t>
            </a:r>
            <a:endParaRPr lang="en-US" sz="3600" b="1" dirty="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ction Button: Home 3">
            <a:hlinkClick r:id="rId2" action="ppaction://hlinksldjump" highlightClick="1"/>
          </p:cNvPr>
          <p:cNvSpPr/>
          <p:nvPr/>
        </p:nvSpPr>
        <p:spPr>
          <a:xfrm>
            <a:off x="6934200" y="5715000"/>
            <a:ext cx="1219200" cy="1143000"/>
          </a:xfrm>
          <a:prstGeom prst="actionButtonHome">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Action Button: Forward or Next 5">
            <a:hlinkClick r:id="" action="ppaction://hlinkshowjump?jump=nextslide" highlightClick="1"/>
          </p:cNvPr>
          <p:cNvSpPr/>
          <p:nvPr/>
        </p:nvSpPr>
        <p:spPr>
          <a:xfrm>
            <a:off x="8153400" y="5715000"/>
            <a:ext cx="990600" cy="1143000"/>
          </a:xfrm>
          <a:prstGeom prst="actionButtonForwardNext">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Action Button: Back or Previous 6">
            <a:hlinkClick r:id="" action="ppaction://hlinkshowjump?jump=previousslide" highlightClick="1"/>
          </p:cNvPr>
          <p:cNvSpPr/>
          <p:nvPr/>
        </p:nvSpPr>
        <p:spPr>
          <a:xfrm>
            <a:off x="5943600" y="5715000"/>
            <a:ext cx="1066800" cy="1143000"/>
          </a:xfrm>
          <a:prstGeom prst="actionButtonBackPrevious">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1295400" y="1295400"/>
            <a:ext cx="7010400" cy="3429000"/>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sz="7200" dirty="0" smtClean="0">
                <a:solidFill>
                  <a:srgbClr val="00B0F0"/>
                </a:solidFill>
              </a:rPr>
              <a:t>TRY  AGAIN </a:t>
            </a:r>
            <a:endParaRPr lang="en-US" sz="7200" dirty="0">
              <a:solidFill>
                <a:srgbClr val="00B0F0"/>
              </a:solidFill>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ction Button: Home 3">
            <a:hlinkClick r:id="rId2" action="ppaction://hlinksldjump" highlightClick="1"/>
          </p:cNvPr>
          <p:cNvSpPr/>
          <p:nvPr/>
        </p:nvSpPr>
        <p:spPr>
          <a:xfrm>
            <a:off x="6934200" y="5715000"/>
            <a:ext cx="1219200" cy="1143000"/>
          </a:xfrm>
          <a:prstGeom prst="actionButtonHome">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Action Button: Forward or Next 5">
            <a:hlinkClick r:id="" action="ppaction://hlinkshowjump?jump=nextslide" highlightClick="1"/>
          </p:cNvPr>
          <p:cNvSpPr/>
          <p:nvPr/>
        </p:nvSpPr>
        <p:spPr>
          <a:xfrm>
            <a:off x="8153400" y="5715000"/>
            <a:ext cx="990600" cy="1143000"/>
          </a:xfrm>
          <a:prstGeom prst="actionButtonForwardNext">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Action Button: Back or Previous 6">
            <a:hlinkClick r:id="" action="ppaction://hlinkshowjump?jump=previousslide" highlightClick="1"/>
          </p:cNvPr>
          <p:cNvSpPr/>
          <p:nvPr/>
        </p:nvSpPr>
        <p:spPr>
          <a:xfrm>
            <a:off x="5943600" y="5715000"/>
            <a:ext cx="1066800" cy="1143000"/>
          </a:xfrm>
          <a:prstGeom prst="actionButtonBackPrevious">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828800" y="914400"/>
            <a:ext cx="5715000" cy="266700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sz="4000" dirty="0" smtClean="0"/>
              <a:t>The back of the </a:t>
            </a:r>
            <a:r>
              <a:rPr lang="en-US" sz="4000" dirty="0" smtClean="0">
                <a:solidFill>
                  <a:srgbClr val="FF0000"/>
                </a:solidFill>
              </a:rPr>
              <a:t>tower case </a:t>
            </a:r>
            <a:r>
              <a:rPr lang="en-US" sz="4000" dirty="0" smtClean="0"/>
              <a:t>has for cords that connect to other computer parts. </a:t>
            </a:r>
            <a:endParaRPr lang="en-US" sz="4000" dirty="0"/>
          </a:p>
        </p:txBody>
      </p:sp>
      <p:sp>
        <p:nvSpPr>
          <p:cNvPr id="9" name="TextBox 8">
            <a:hlinkClick r:id="rId3" action="ppaction://hlinksldjump"/>
          </p:cNvPr>
          <p:cNvSpPr txBox="1"/>
          <p:nvPr/>
        </p:nvSpPr>
        <p:spPr>
          <a:xfrm>
            <a:off x="1905000" y="4267200"/>
            <a:ext cx="1219200" cy="830997"/>
          </a:xfrm>
          <a:prstGeom prst="rect">
            <a:avLst/>
          </a:prstGeom>
          <a:solidFill>
            <a:schemeClr val="accent4">
              <a:lumMod val="60000"/>
              <a:lumOff val="40000"/>
            </a:schemeClr>
          </a:solidFill>
        </p:spPr>
        <p:txBody>
          <a:bodyPr wrap="square" rtlCol="0">
            <a:spAutoFit/>
          </a:bodyPr>
          <a:lstStyle/>
          <a:p>
            <a:pPr algn="ctr"/>
            <a:r>
              <a:rPr lang="en-US" sz="4800" dirty="0" smtClean="0"/>
              <a:t>YES</a:t>
            </a:r>
            <a:endParaRPr lang="en-US" sz="4800" dirty="0"/>
          </a:p>
        </p:txBody>
      </p:sp>
      <p:sp>
        <p:nvSpPr>
          <p:cNvPr id="10" name="TextBox 9">
            <a:hlinkClick r:id="" action="ppaction://hlinkshowjump?jump=nextslide"/>
          </p:cNvPr>
          <p:cNvSpPr txBox="1"/>
          <p:nvPr/>
        </p:nvSpPr>
        <p:spPr>
          <a:xfrm>
            <a:off x="5867400" y="4267200"/>
            <a:ext cx="990600" cy="830997"/>
          </a:xfrm>
          <a:prstGeom prst="rect">
            <a:avLst/>
          </a:prstGeom>
          <a:solidFill>
            <a:schemeClr val="accent3">
              <a:lumMod val="60000"/>
              <a:lumOff val="40000"/>
            </a:schemeClr>
          </a:solidFill>
        </p:spPr>
        <p:txBody>
          <a:bodyPr wrap="square" rtlCol="0">
            <a:spAutoFit/>
          </a:bodyPr>
          <a:lstStyle/>
          <a:p>
            <a:r>
              <a:rPr lang="en-US" sz="4800" dirty="0" smtClean="0">
                <a:hlinkClick r:id="" action="ppaction://hlinkshowjump?jump=nextslide"/>
              </a:rPr>
              <a:t>NO</a:t>
            </a:r>
            <a:r>
              <a:rPr lang="en-US" sz="4800" dirty="0" smtClean="0"/>
              <a:t> </a:t>
            </a:r>
            <a:endParaRPr lang="en-US" sz="48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ction Button: Home 3">
            <a:hlinkClick r:id="rId2" action="ppaction://hlinksldjump" highlightClick="1"/>
          </p:cNvPr>
          <p:cNvSpPr/>
          <p:nvPr/>
        </p:nvSpPr>
        <p:spPr>
          <a:xfrm>
            <a:off x="6934200" y="5715000"/>
            <a:ext cx="1219200" cy="1143000"/>
          </a:xfrm>
          <a:prstGeom prst="actionButtonHome">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Action Button: Forward or Next 5">
            <a:hlinkClick r:id="" action="ppaction://hlinkshowjump?jump=nextslide" highlightClick="1"/>
          </p:cNvPr>
          <p:cNvSpPr/>
          <p:nvPr/>
        </p:nvSpPr>
        <p:spPr>
          <a:xfrm>
            <a:off x="8153400" y="5715000"/>
            <a:ext cx="990600" cy="1143000"/>
          </a:xfrm>
          <a:prstGeom prst="actionButtonForwardNext">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Action Button: Back or Previous 6">
            <a:hlinkClick r:id="" action="ppaction://hlinkshowjump?jump=previousslide" highlightClick="1"/>
          </p:cNvPr>
          <p:cNvSpPr/>
          <p:nvPr/>
        </p:nvSpPr>
        <p:spPr>
          <a:xfrm>
            <a:off x="5943600" y="5715000"/>
            <a:ext cx="1066800" cy="1143000"/>
          </a:xfrm>
          <a:prstGeom prst="actionButtonBackPrevious">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1295400" y="1295400"/>
            <a:ext cx="7010400" cy="3429000"/>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sz="7200" dirty="0" smtClean="0">
                <a:solidFill>
                  <a:srgbClr val="00B0F0"/>
                </a:solidFill>
              </a:rPr>
              <a:t>TRY  AGAIN </a:t>
            </a:r>
            <a:endParaRPr lang="en-US" sz="7200" dirty="0">
              <a:solidFill>
                <a:srgbClr val="00B0F0"/>
              </a:solidFill>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ction Button: Home 3">
            <a:hlinkClick r:id="rId2" action="ppaction://hlinksldjump" highlightClick="1"/>
          </p:cNvPr>
          <p:cNvSpPr/>
          <p:nvPr/>
        </p:nvSpPr>
        <p:spPr>
          <a:xfrm>
            <a:off x="6934200" y="5715000"/>
            <a:ext cx="1219200" cy="1143000"/>
          </a:xfrm>
          <a:prstGeom prst="actionButtonHome">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Action Button: Forward or Next 5">
            <a:hlinkClick r:id="" action="ppaction://hlinkshowjump?jump=nextslide" highlightClick="1"/>
          </p:cNvPr>
          <p:cNvSpPr/>
          <p:nvPr/>
        </p:nvSpPr>
        <p:spPr>
          <a:xfrm>
            <a:off x="8153400" y="5715000"/>
            <a:ext cx="990600" cy="1143000"/>
          </a:xfrm>
          <a:prstGeom prst="actionButtonForwardNext">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Action Button: Back or Previous 6">
            <a:hlinkClick r:id="" action="ppaction://hlinkshowjump?jump=previousslide" highlightClick="1"/>
          </p:cNvPr>
          <p:cNvSpPr/>
          <p:nvPr/>
        </p:nvSpPr>
        <p:spPr>
          <a:xfrm>
            <a:off x="5943600" y="5715000"/>
            <a:ext cx="1066800" cy="1143000"/>
          </a:xfrm>
          <a:prstGeom prst="actionButtonBackPrevious">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1828800" y="990600"/>
            <a:ext cx="5334000" cy="266700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sz="4000" b="1" dirty="0" smtClean="0"/>
              <a:t>CDs</a:t>
            </a:r>
            <a:r>
              <a:rPr lang="en-US" sz="4000" dirty="0" smtClean="0"/>
              <a:t> do not hold a lot of information </a:t>
            </a:r>
            <a:endParaRPr lang="en-US" sz="4000" dirty="0"/>
          </a:p>
        </p:txBody>
      </p:sp>
      <p:sp>
        <p:nvSpPr>
          <p:cNvPr id="8" name="TextBox 7">
            <a:hlinkClick r:id="" action="ppaction://hlinkshowjump?jump=nextslide"/>
          </p:cNvPr>
          <p:cNvSpPr txBox="1"/>
          <p:nvPr/>
        </p:nvSpPr>
        <p:spPr>
          <a:xfrm>
            <a:off x="1905000" y="4267200"/>
            <a:ext cx="1219200" cy="830997"/>
          </a:xfrm>
          <a:prstGeom prst="rect">
            <a:avLst/>
          </a:prstGeom>
          <a:solidFill>
            <a:schemeClr val="accent4">
              <a:lumMod val="60000"/>
              <a:lumOff val="40000"/>
            </a:schemeClr>
          </a:solidFill>
        </p:spPr>
        <p:txBody>
          <a:bodyPr wrap="square" rtlCol="0">
            <a:spAutoFit/>
          </a:bodyPr>
          <a:lstStyle/>
          <a:p>
            <a:pPr algn="ctr"/>
            <a:r>
              <a:rPr lang="en-US" sz="4800" dirty="0" smtClean="0">
                <a:hlinkClick r:id="rId3" action="ppaction://hlinksldjump"/>
              </a:rPr>
              <a:t>YES</a:t>
            </a:r>
            <a:endParaRPr lang="en-US" sz="4800" dirty="0"/>
          </a:p>
        </p:txBody>
      </p:sp>
      <p:sp>
        <p:nvSpPr>
          <p:cNvPr id="9" name="TextBox 8">
            <a:hlinkClick r:id="rId4" action="ppaction://hlinksldjump"/>
          </p:cNvPr>
          <p:cNvSpPr txBox="1"/>
          <p:nvPr/>
        </p:nvSpPr>
        <p:spPr>
          <a:xfrm>
            <a:off x="5105400" y="4267200"/>
            <a:ext cx="1219200" cy="830997"/>
          </a:xfrm>
          <a:prstGeom prst="rect">
            <a:avLst/>
          </a:prstGeom>
          <a:solidFill>
            <a:schemeClr val="accent4">
              <a:lumMod val="60000"/>
              <a:lumOff val="40000"/>
            </a:schemeClr>
          </a:solidFill>
        </p:spPr>
        <p:txBody>
          <a:bodyPr wrap="square" rtlCol="0">
            <a:spAutoFit/>
          </a:bodyPr>
          <a:lstStyle/>
          <a:p>
            <a:pPr algn="ctr"/>
            <a:r>
              <a:rPr lang="en-US" sz="4800" dirty="0" smtClean="0">
                <a:hlinkClick r:id="rId3" action="ppaction://hlinksldjump"/>
              </a:rPr>
              <a:t>NO</a:t>
            </a:r>
            <a:endParaRPr lang="en-US" sz="4800"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242</TotalTime>
  <Words>626</Words>
  <Application>Microsoft Office PowerPoint</Application>
  <PresentationFormat>On-screen Show (4:3)</PresentationFormat>
  <Paragraphs>107</Paragraphs>
  <Slides>54</Slides>
  <Notes>0</Notes>
  <HiddenSlides>0</HiddenSlides>
  <MMClips>0</MMClips>
  <ScaleCrop>false</ScaleCrop>
  <HeadingPairs>
    <vt:vector size="4" baseType="variant">
      <vt:variant>
        <vt:lpstr>Theme</vt:lpstr>
      </vt:variant>
      <vt:variant>
        <vt:i4>1</vt:i4>
      </vt:variant>
      <vt:variant>
        <vt:lpstr>Slide Titles</vt:lpstr>
      </vt:variant>
      <vt:variant>
        <vt:i4>54</vt:i4>
      </vt:variant>
    </vt:vector>
  </HeadingPairs>
  <TitlesOfParts>
    <vt:vector size="55" baseType="lpstr">
      <vt:lpstr>Office Theme</vt:lpstr>
      <vt:lpstr>Computer Components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Computer Components</dc:title>
  <dc:creator>Kim</dc:creator>
  <cp:lastModifiedBy>Kim M Roselli</cp:lastModifiedBy>
  <cp:revision>27</cp:revision>
  <dcterms:created xsi:type="dcterms:W3CDTF">2012-05-09T10:34:06Z</dcterms:created>
  <dcterms:modified xsi:type="dcterms:W3CDTF">2012-05-09T23:59:13Z</dcterms:modified>
</cp:coreProperties>
</file>